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3"/>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4" r:id="rId17"/>
    <p:sldId id="268" r:id="rId18"/>
    <p:sldId id="273" r:id="rId19"/>
    <p:sldId id="275" r:id="rId20"/>
    <p:sldId id="276" r:id="rId21"/>
    <p:sldId id="277" r:id="rId22"/>
    <p:sldId id="278" r:id="rId23"/>
    <p:sldId id="279" r:id="rId24"/>
    <p:sldId id="281" r:id="rId25"/>
    <p:sldId id="284" r:id="rId26"/>
    <p:sldId id="285" r:id="rId27"/>
    <p:sldId id="282" r:id="rId28"/>
    <p:sldId id="283"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autoAdjust="0"/>
  </p:normalViewPr>
  <p:slideViewPr>
    <p:cSldViewPr snapToGrid="0">
      <p:cViewPr varScale="1">
        <p:scale>
          <a:sx n="68" d="100"/>
          <a:sy n="68" d="100"/>
        </p:scale>
        <p:origin x="816" y="60"/>
      </p:cViewPr>
      <p:guideLst/>
    </p:cSldViewPr>
  </p:slideViewPr>
  <p:outlineViewPr>
    <p:cViewPr>
      <p:scale>
        <a:sx n="33" d="100"/>
        <a:sy n="33" d="100"/>
      </p:scale>
      <p:origin x="0" y="-169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a MVVS" userId="60a5c2324ea7b787" providerId="LiveId" clId="{2810B7D4-8FFC-4A52-8C8B-2546B624FD0C}"/>
    <pc:docChg chg="undo custSel addSld delSld modSld sldOrd">
      <pc:chgData name="Akshita MVVS" userId="60a5c2324ea7b787" providerId="LiveId" clId="{2810B7D4-8FFC-4A52-8C8B-2546B624FD0C}" dt="2017-11-27T15:01:31.284" v="9703" actId="5793"/>
      <pc:docMkLst>
        <pc:docMk/>
      </pc:docMkLst>
      <pc:sldChg chg="modSp">
        <pc:chgData name="Akshita MVVS" userId="60a5c2324ea7b787" providerId="LiveId" clId="{2810B7D4-8FFC-4A52-8C8B-2546B624FD0C}" dt="2017-11-27T13:09:01.641" v="9069" actId="20577"/>
        <pc:sldMkLst>
          <pc:docMk/>
          <pc:sldMk cId="2819423561" sldId="256"/>
        </pc:sldMkLst>
        <pc:spChg chg="mod">
          <ac:chgData name="Akshita MVVS" userId="60a5c2324ea7b787" providerId="LiveId" clId="{2810B7D4-8FFC-4A52-8C8B-2546B624FD0C}" dt="2017-11-27T13:09:01.641" v="9069" actId="20577"/>
          <ac:spMkLst>
            <pc:docMk/>
            <pc:sldMk cId="2819423561" sldId="256"/>
            <ac:spMk id="3" creationId="{E1E321F9-62B9-49D5-AE6D-AFBBC1577804}"/>
          </ac:spMkLst>
        </pc:spChg>
      </pc:sldChg>
      <pc:sldChg chg="modSp">
        <pc:chgData name="Akshita MVVS" userId="60a5c2324ea7b787" providerId="LiveId" clId="{2810B7D4-8FFC-4A52-8C8B-2546B624FD0C}" dt="2017-11-27T14:33:45.276" v="9418" actId="20577"/>
        <pc:sldMkLst>
          <pc:docMk/>
          <pc:sldMk cId="1006163531" sldId="257"/>
        </pc:sldMkLst>
        <pc:spChg chg="mod">
          <ac:chgData name="Akshita MVVS" userId="60a5c2324ea7b787" providerId="LiveId" clId="{2810B7D4-8FFC-4A52-8C8B-2546B624FD0C}" dt="2017-11-27T14:33:45.276" v="9418" actId="20577"/>
          <ac:spMkLst>
            <pc:docMk/>
            <pc:sldMk cId="1006163531" sldId="257"/>
            <ac:spMk id="3" creationId="{57970A53-63D8-43F2-AFE0-7745C777CD87}"/>
          </ac:spMkLst>
        </pc:spChg>
      </pc:sldChg>
      <pc:sldChg chg="del">
        <pc:chgData name="Akshita MVVS" userId="60a5c2324ea7b787" providerId="LiveId" clId="{2810B7D4-8FFC-4A52-8C8B-2546B624FD0C}" dt="2017-11-27T09:42:33.564" v="7055" actId="2696"/>
        <pc:sldMkLst>
          <pc:docMk/>
          <pc:sldMk cId="1412682792" sldId="258"/>
        </pc:sldMkLst>
      </pc:sldChg>
      <pc:sldChg chg="modSp">
        <pc:chgData name="Akshita MVVS" userId="60a5c2324ea7b787" providerId="LiveId" clId="{2810B7D4-8FFC-4A52-8C8B-2546B624FD0C}" dt="2017-11-27T13:14:57.404" v="9151" actId="20577"/>
        <pc:sldMkLst>
          <pc:docMk/>
          <pc:sldMk cId="1394901273" sldId="259"/>
        </pc:sldMkLst>
        <pc:spChg chg="mod">
          <ac:chgData name="Akshita MVVS" userId="60a5c2324ea7b787" providerId="LiveId" clId="{2810B7D4-8FFC-4A52-8C8B-2546B624FD0C}" dt="2017-11-27T13:14:57.404" v="9151" actId="20577"/>
          <ac:spMkLst>
            <pc:docMk/>
            <pc:sldMk cId="1394901273" sldId="259"/>
            <ac:spMk id="3" creationId="{24444D57-33EC-444E-A1A8-5B6548640901}"/>
          </ac:spMkLst>
        </pc:spChg>
      </pc:sldChg>
      <pc:sldChg chg="addSp delSp modSp">
        <pc:chgData name="Akshita MVVS" userId="60a5c2324ea7b787" providerId="LiveId" clId="{2810B7D4-8FFC-4A52-8C8B-2546B624FD0C}" dt="2017-11-27T13:18:57.410" v="9260" actId="1076"/>
        <pc:sldMkLst>
          <pc:docMk/>
          <pc:sldMk cId="1663165386" sldId="260"/>
        </pc:sldMkLst>
        <pc:spChg chg="mod">
          <ac:chgData name="Akshita MVVS" userId="60a5c2324ea7b787" providerId="LiveId" clId="{2810B7D4-8FFC-4A52-8C8B-2546B624FD0C}" dt="2017-11-27T13:16:47.456" v="9158" actId="1076"/>
          <ac:spMkLst>
            <pc:docMk/>
            <pc:sldMk cId="1663165386" sldId="260"/>
            <ac:spMk id="2" creationId="{702A9CF3-6334-4AA6-87AF-3B5A22608065}"/>
          </ac:spMkLst>
        </pc:spChg>
        <pc:spChg chg="mod">
          <ac:chgData name="Akshita MVVS" userId="60a5c2324ea7b787" providerId="LiveId" clId="{2810B7D4-8FFC-4A52-8C8B-2546B624FD0C}" dt="2017-11-27T13:18:16.900" v="9212" actId="313"/>
          <ac:spMkLst>
            <pc:docMk/>
            <pc:sldMk cId="1663165386" sldId="260"/>
            <ac:spMk id="8" creationId="{12AE895C-C464-49E7-BE29-A9CE40A6E1F9}"/>
          </ac:spMkLst>
        </pc:spChg>
        <pc:spChg chg="add del mod">
          <ac:chgData name="Akshita MVVS" userId="60a5c2324ea7b787" providerId="LiveId" clId="{2810B7D4-8FFC-4A52-8C8B-2546B624FD0C}" dt="2017-11-27T13:16:40.370" v="9157" actId="767"/>
          <ac:spMkLst>
            <pc:docMk/>
            <pc:sldMk cId="1663165386" sldId="260"/>
            <ac:spMk id="15" creationId="{6C63EB96-F64E-4099-8933-DD3F35D8181F}"/>
          </ac:spMkLst>
        </pc:spChg>
        <pc:spChg chg="add mod">
          <ac:chgData name="Akshita MVVS" userId="60a5c2324ea7b787" providerId="LiveId" clId="{2810B7D4-8FFC-4A52-8C8B-2546B624FD0C}" dt="2017-11-27T13:18:57.410" v="9260" actId="1076"/>
          <ac:spMkLst>
            <pc:docMk/>
            <pc:sldMk cId="1663165386" sldId="260"/>
            <ac:spMk id="16" creationId="{483B3EAE-01AE-4787-B232-F363A458C41D}"/>
          </ac:spMkLst>
        </pc:spChg>
        <pc:spChg chg="add mod">
          <ac:chgData name="Akshita MVVS" userId="60a5c2324ea7b787" providerId="LiveId" clId="{2810B7D4-8FFC-4A52-8C8B-2546B624FD0C}" dt="2017-11-27T13:17:34.287" v="9202" actId="14100"/>
          <ac:spMkLst>
            <pc:docMk/>
            <pc:sldMk cId="1663165386" sldId="260"/>
            <ac:spMk id="29" creationId="{16E2AFFB-E756-4099-A4CE-86D2A69C3421}"/>
          </ac:spMkLst>
        </pc:spChg>
        <pc:spChg chg="add del mod">
          <ac:chgData name="Akshita MVVS" userId="60a5c2324ea7b787" providerId="LiveId" clId="{2810B7D4-8FFC-4A52-8C8B-2546B624FD0C}" dt="2017-11-27T13:18:47.478" v="9259" actId="1076"/>
          <ac:spMkLst>
            <pc:docMk/>
            <pc:sldMk cId="1663165386" sldId="260"/>
            <ac:spMk id="31" creationId="{9BD73A02-72AE-4315-ACA9-9391AD425FBE}"/>
          </ac:spMkLst>
        </pc:spChg>
        <pc:cxnChg chg="add mod">
          <ac:chgData name="Akshita MVVS" userId="60a5c2324ea7b787" providerId="LiveId" clId="{2810B7D4-8FFC-4A52-8C8B-2546B624FD0C}" dt="2017-11-27T13:16:09.594" v="9153" actId="13822"/>
          <ac:cxnSpMkLst>
            <pc:docMk/>
            <pc:sldMk cId="1663165386" sldId="260"/>
            <ac:cxnSpMk id="14" creationId="{E9D3D84B-7A28-4DD3-8935-8494196E607B}"/>
          </ac:cxnSpMkLst>
        </pc:cxnChg>
        <pc:cxnChg chg="add mod">
          <ac:chgData name="Akshita MVVS" userId="60a5c2324ea7b787" providerId="LiveId" clId="{2810B7D4-8FFC-4A52-8C8B-2546B624FD0C}" dt="2017-11-27T13:16:22.675" v="9155" actId="1076"/>
          <ac:cxnSpMkLst>
            <pc:docMk/>
            <pc:sldMk cId="1663165386" sldId="260"/>
            <ac:cxnSpMk id="27" creationId="{D919CCA9-83B8-4DAF-9834-F7FCFAB0D08B}"/>
          </ac:cxnSpMkLst>
        </pc:cxnChg>
      </pc:sldChg>
      <pc:sldChg chg="modSp add modNotesTx">
        <pc:chgData name="Akshita MVVS" userId="60a5c2324ea7b787" providerId="LiveId" clId="{2810B7D4-8FFC-4A52-8C8B-2546B624FD0C}" dt="2017-11-27T05:44:26.200" v="281" actId="20577"/>
        <pc:sldMkLst>
          <pc:docMk/>
          <pc:sldMk cId="939897085" sldId="261"/>
        </pc:sldMkLst>
        <pc:spChg chg="mod">
          <ac:chgData name="Akshita MVVS" userId="60a5c2324ea7b787" providerId="LiveId" clId="{2810B7D4-8FFC-4A52-8C8B-2546B624FD0C}" dt="2017-11-27T05:41:04.403" v="34" actId="20577"/>
          <ac:spMkLst>
            <pc:docMk/>
            <pc:sldMk cId="939897085" sldId="261"/>
            <ac:spMk id="2" creationId="{86D1F5E9-6BA1-4009-B4A6-6740020F7A6A}"/>
          </ac:spMkLst>
        </pc:spChg>
        <pc:spChg chg="mod">
          <ac:chgData name="Akshita MVVS" userId="60a5c2324ea7b787" providerId="LiveId" clId="{2810B7D4-8FFC-4A52-8C8B-2546B624FD0C}" dt="2017-11-27T05:42:16.529" v="247" actId="20577"/>
          <ac:spMkLst>
            <pc:docMk/>
            <pc:sldMk cId="939897085" sldId="261"/>
            <ac:spMk id="3" creationId="{F3545916-F46F-44C9-9E90-638581EA7D7D}"/>
          </ac:spMkLst>
        </pc:spChg>
      </pc:sldChg>
      <pc:sldChg chg="addSp modSp add">
        <pc:chgData name="Akshita MVVS" userId="60a5c2324ea7b787" providerId="LiveId" clId="{2810B7D4-8FFC-4A52-8C8B-2546B624FD0C}" dt="2017-11-27T05:58:14.019" v="711" actId="1076"/>
        <pc:sldMkLst>
          <pc:docMk/>
          <pc:sldMk cId="3425474773" sldId="262"/>
        </pc:sldMkLst>
        <pc:spChg chg="mod">
          <ac:chgData name="Akshita MVVS" userId="60a5c2324ea7b787" providerId="LiveId" clId="{2810B7D4-8FFC-4A52-8C8B-2546B624FD0C}" dt="2017-11-27T05:45:10.842" v="307" actId="20577"/>
          <ac:spMkLst>
            <pc:docMk/>
            <pc:sldMk cId="3425474773" sldId="262"/>
            <ac:spMk id="2" creationId="{B7375F70-8D12-4A47-8A6C-B3B7EC0281D7}"/>
          </ac:spMkLst>
        </pc:spChg>
        <pc:spChg chg="mod">
          <ac:chgData name="Akshita MVVS" userId="60a5c2324ea7b787" providerId="LiveId" clId="{2810B7D4-8FFC-4A52-8C8B-2546B624FD0C}" dt="2017-11-27T05:57:37.183" v="708" actId="20577"/>
          <ac:spMkLst>
            <pc:docMk/>
            <pc:sldMk cId="3425474773" sldId="262"/>
            <ac:spMk id="3" creationId="{D12749B4-EDAA-43DF-9D02-C3DC3069D170}"/>
          </ac:spMkLst>
        </pc:spChg>
        <pc:spChg chg="add mod">
          <ac:chgData name="Akshita MVVS" userId="60a5c2324ea7b787" providerId="LiveId" clId="{2810B7D4-8FFC-4A52-8C8B-2546B624FD0C}" dt="2017-11-27T05:58:07.399" v="709" actId="11529"/>
          <ac:spMkLst>
            <pc:docMk/>
            <pc:sldMk cId="3425474773" sldId="262"/>
            <ac:spMk id="9" creationId="{E6C79671-BB86-4D5E-93E6-1BE0ACEFFE13}"/>
          </ac:spMkLst>
        </pc:spChg>
        <pc:spChg chg="add mod">
          <ac:chgData name="Akshita MVVS" userId="60a5c2324ea7b787" providerId="LiveId" clId="{2810B7D4-8FFC-4A52-8C8B-2546B624FD0C}" dt="2017-11-27T05:58:14.019" v="711" actId="1076"/>
          <ac:spMkLst>
            <pc:docMk/>
            <pc:sldMk cId="3425474773" sldId="262"/>
            <ac:spMk id="10" creationId="{645F58E9-AACB-4932-A093-CE61C1AEC910}"/>
          </ac:spMkLst>
        </pc:spChg>
        <pc:picChg chg="add mod">
          <ac:chgData name="Akshita MVVS" userId="60a5c2324ea7b787" providerId="LiveId" clId="{2810B7D4-8FFC-4A52-8C8B-2546B624FD0C}" dt="2017-11-27T05:55:41.013" v="641" actId="1076"/>
          <ac:picMkLst>
            <pc:docMk/>
            <pc:sldMk cId="3425474773" sldId="262"/>
            <ac:picMk id="5" creationId="{5B93629A-BDE4-4386-B732-6976ECA7BFEC}"/>
          </ac:picMkLst>
        </pc:picChg>
        <pc:picChg chg="add mod">
          <ac:chgData name="Akshita MVVS" userId="60a5c2324ea7b787" providerId="LiveId" clId="{2810B7D4-8FFC-4A52-8C8B-2546B624FD0C}" dt="2017-11-27T05:55:53.504" v="643" actId="1076"/>
          <ac:picMkLst>
            <pc:docMk/>
            <pc:sldMk cId="3425474773" sldId="262"/>
            <ac:picMk id="6" creationId="{38CECFA4-F677-4029-A88E-0E031CD03E8A}"/>
          </ac:picMkLst>
        </pc:picChg>
        <pc:picChg chg="add mod">
          <ac:chgData name="Akshita MVVS" userId="60a5c2324ea7b787" providerId="LiveId" clId="{2810B7D4-8FFC-4A52-8C8B-2546B624FD0C}" dt="2017-11-27T05:56:44.569" v="650" actId="1076"/>
          <ac:picMkLst>
            <pc:docMk/>
            <pc:sldMk cId="3425474773" sldId="262"/>
            <ac:picMk id="8" creationId="{F81D899B-C778-44C8-B88C-32672D6DA4DF}"/>
          </ac:picMkLst>
        </pc:picChg>
      </pc:sldChg>
      <pc:sldChg chg="addSp delSp modSp add">
        <pc:chgData name="Akshita MVVS" userId="60a5c2324ea7b787" providerId="LiveId" clId="{2810B7D4-8FFC-4A52-8C8B-2546B624FD0C}" dt="2017-11-27T06:09:53.041" v="1384" actId="20577"/>
        <pc:sldMkLst>
          <pc:docMk/>
          <pc:sldMk cId="970845382" sldId="263"/>
        </pc:sldMkLst>
        <pc:spChg chg="mod">
          <ac:chgData name="Akshita MVVS" userId="60a5c2324ea7b787" providerId="LiveId" clId="{2810B7D4-8FFC-4A52-8C8B-2546B624FD0C}" dt="2017-11-27T06:01:26.672" v="726" actId="20577"/>
          <ac:spMkLst>
            <pc:docMk/>
            <pc:sldMk cId="970845382" sldId="263"/>
            <ac:spMk id="2" creationId="{AAC8BE7B-5C94-4794-B4AA-E10C4DDDCDF9}"/>
          </ac:spMkLst>
        </pc:spChg>
        <pc:spChg chg="mod">
          <ac:chgData name="Akshita MVVS" userId="60a5c2324ea7b787" providerId="LiveId" clId="{2810B7D4-8FFC-4A52-8C8B-2546B624FD0C}" dt="2017-11-27T06:09:53.041" v="1384" actId="20577"/>
          <ac:spMkLst>
            <pc:docMk/>
            <pc:sldMk cId="970845382" sldId="263"/>
            <ac:spMk id="3" creationId="{A1146F06-DC14-4114-8F91-FB2399F89B0E}"/>
          </ac:spMkLst>
        </pc:spChg>
        <pc:spChg chg="add del mod">
          <ac:chgData name="Akshita MVVS" userId="60a5c2324ea7b787" providerId="LiveId" clId="{2810B7D4-8FFC-4A52-8C8B-2546B624FD0C}" dt="2017-11-27T06:05:39.498" v="1037" actId="20577"/>
          <ac:spMkLst>
            <pc:docMk/>
            <pc:sldMk cId="970845382" sldId="263"/>
            <ac:spMk id="4" creationId="{DA308FA2-E912-45D8-B558-3C6A40FA2FE3}"/>
          </ac:spMkLst>
        </pc:spChg>
        <pc:spChg chg="add del mod">
          <ac:chgData name="Akshita MVVS" userId="60a5c2324ea7b787" providerId="LiveId" clId="{2810B7D4-8FFC-4A52-8C8B-2546B624FD0C}" dt="2017-11-27T06:07:11.571" v="1093" actId="11529"/>
          <ac:spMkLst>
            <pc:docMk/>
            <pc:sldMk cId="970845382" sldId="263"/>
            <ac:spMk id="5" creationId="{C47A3761-33A8-43EC-BCBF-36884D6B3711}"/>
          </ac:spMkLst>
        </pc:spChg>
        <pc:spChg chg="add mod">
          <ac:chgData name="Akshita MVVS" userId="60a5c2324ea7b787" providerId="LiveId" clId="{2810B7D4-8FFC-4A52-8C8B-2546B624FD0C}" dt="2017-11-27T06:07:36.334" v="1096" actId="1076"/>
          <ac:spMkLst>
            <pc:docMk/>
            <pc:sldMk cId="970845382" sldId="263"/>
            <ac:spMk id="6" creationId="{17B9CCDC-270C-4C52-AAD2-A48EC47B5E23}"/>
          </ac:spMkLst>
        </pc:spChg>
        <pc:spChg chg="add mod">
          <ac:chgData name="Akshita MVVS" userId="60a5c2324ea7b787" providerId="LiveId" clId="{2810B7D4-8FFC-4A52-8C8B-2546B624FD0C}" dt="2017-11-27T06:07:48.223" v="1100" actId="1076"/>
          <ac:spMkLst>
            <pc:docMk/>
            <pc:sldMk cId="970845382" sldId="263"/>
            <ac:spMk id="7" creationId="{F25E792B-D328-4363-9107-7D5DD6FF553E}"/>
          </ac:spMkLst>
        </pc:spChg>
        <pc:spChg chg="add mod">
          <ac:chgData name="Akshita MVVS" userId="60a5c2324ea7b787" providerId="LiveId" clId="{2810B7D4-8FFC-4A52-8C8B-2546B624FD0C}" dt="2017-11-27T06:07:42.438" v="1099" actId="1076"/>
          <ac:spMkLst>
            <pc:docMk/>
            <pc:sldMk cId="970845382" sldId="263"/>
            <ac:spMk id="8" creationId="{3EC21470-38CD-4470-BE1D-D64787439FA0}"/>
          </ac:spMkLst>
        </pc:spChg>
      </pc:sldChg>
      <pc:sldChg chg="modSp add">
        <pc:chgData name="Akshita MVVS" userId="60a5c2324ea7b787" providerId="LiveId" clId="{2810B7D4-8FFC-4A52-8C8B-2546B624FD0C}" dt="2017-11-27T06:14:40.761" v="1786" actId="20577"/>
        <pc:sldMkLst>
          <pc:docMk/>
          <pc:sldMk cId="2211499320" sldId="264"/>
        </pc:sldMkLst>
        <pc:spChg chg="mod">
          <ac:chgData name="Akshita MVVS" userId="60a5c2324ea7b787" providerId="LiveId" clId="{2810B7D4-8FFC-4A52-8C8B-2546B624FD0C}" dt="2017-11-27T06:11:28.162" v="1397" actId="20577"/>
          <ac:spMkLst>
            <pc:docMk/>
            <pc:sldMk cId="2211499320" sldId="264"/>
            <ac:spMk id="2" creationId="{BECC003E-F4BB-45CE-AE43-AA7B31D11882}"/>
          </ac:spMkLst>
        </pc:spChg>
        <pc:spChg chg="mod">
          <ac:chgData name="Akshita MVVS" userId="60a5c2324ea7b787" providerId="LiveId" clId="{2810B7D4-8FFC-4A52-8C8B-2546B624FD0C}" dt="2017-11-27T06:14:40.761" v="1786" actId="20577"/>
          <ac:spMkLst>
            <pc:docMk/>
            <pc:sldMk cId="2211499320" sldId="264"/>
            <ac:spMk id="3" creationId="{34264F38-025C-45C6-B2A2-D87BD7CD7C72}"/>
          </ac:spMkLst>
        </pc:spChg>
      </pc:sldChg>
      <pc:sldChg chg="modSp add">
        <pc:chgData name="Akshita MVVS" userId="60a5c2324ea7b787" providerId="LiveId" clId="{2810B7D4-8FFC-4A52-8C8B-2546B624FD0C}" dt="2017-11-27T07:16:38.916" v="4246" actId="313"/>
        <pc:sldMkLst>
          <pc:docMk/>
          <pc:sldMk cId="872045682" sldId="265"/>
        </pc:sldMkLst>
        <pc:spChg chg="mod">
          <ac:chgData name="Akshita MVVS" userId="60a5c2324ea7b787" providerId="LiveId" clId="{2810B7D4-8FFC-4A52-8C8B-2546B624FD0C}" dt="2017-11-27T06:15:08.550" v="1845" actId="20577"/>
          <ac:spMkLst>
            <pc:docMk/>
            <pc:sldMk cId="872045682" sldId="265"/>
            <ac:spMk id="2" creationId="{28F48255-6230-482E-97FE-3FB7196F1987}"/>
          </ac:spMkLst>
        </pc:spChg>
        <pc:spChg chg="mod">
          <ac:chgData name="Akshita MVVS" userId="60a5c2324ea7b787" providerId="LiveId" clId="{2810B7D4-8FFC-4A52-8C8B-2546B624FD0C}" dt="2017-11-27T07:16:38.916" v="4246" actId="313"/>
          <ac:spMkLst>
            <pc:docMk/>
            <pc:sldMk cId="872045682" sldId="265"/>
            <ac:spMk id="3" creationId="{B2B8C096-A1D9-487B-9A96-354D3BACF180}"/>
          </ac:spMkLst>
        </pc:spChg>
      </pc:sldChg>
      <pc:sldChg chg="addSp delSp modSp add modAnim">
        <pc:chgData name="Akshita MVVS" userId="60a5c2324ea7b787" providerId="LiveId" clId="{2810B7D4-8FFC-4A52-8C8B-2546B624FD0C}" dt="2017-11-27T14:57:58.340" v="9525" actId="478"/>
        <pc:sldMkLst>
          <pc:docMk/>
          <pc:sldMk cId="2234778355" sldId="266"/>
        </pc:sldMkLst>
        <pc:spChg chg="mod">
          <ac:chgData name="Akshita MVVS" userId="60a5c2324ea7b787" providerId="LiveId" clId="{2810B7D4-8FFC-4A52-8C8B-2546B624FD0C}" dt="2017-11-27T06:17:25.200" v="2208" actId="20577"/>
          <ac:spMkLst>
            <pc:docMk/>
            <pc:sldMk cId="2234778355" sldId="266"/>
            <ac:spMk id="2" creationId="{66771515-E1E7-4BBF-801F-15ACADDC70A8}"/>
          </ac:spMkLst>
        </pc:spChg>
        <pc:spChg chg="del mod">
          <ac:chgData name="Akshita MVVS" userId="60a5c2324ea7b787" providerId="LiveId" clId="{2810B7D4-8FFC-4A52-8C8B-2546B624FD0C}" dt="2017-11-27T06:17:58.404" v="2210" actId="478"/>
          <ac:spMkLst>
            <pc:docMk/>
            <pc:sldMk cId="2234778355" sldId="266"/>
            <ac:spMk id="3" creationId="{20756825-A2EF-46EB-8C18-F6685AF0448B}"/>
          </ac:spMkLst>
        </pc:spChg>
        <pc:spChg chg="add mod">
          <ac:chgData name="Akshita MVVS" userId="60a5c2324ea7b787" providerId="LiveId" clId="{2810B7D4-8FFC-4A52-8C8B-2546B624FD0C}" dt="2017-11-27T06:24:46.082" v="2345" actId="1076"/>
          <ac:spMkLst>
            <pc:docMk/>
            <pc:sldMk cId="2234778355" sldId="266"/>
            <ac:spMk id="5" creationId="{86B817C0-A864-49FB-A8DE-82F9367FFF88}"/>
          </ac:spMkLst>
        </pc:spChg>
        <pc:spChg chg="add mod">
          <ac:chgData name="Akshita MVVS" userId="60a5c2324ea7b787" providerId="LiveId" clId="{2810B7D4-8FFC-4A52-8C8B-2546B624FD0C}" dt="2017-11-27T14:41:42.417" v="9443" actId="20577"/>
          <ac:spMkLst>
            <pc:docMk/>
            <pc:sldMk cId="2234778355" sldId="266"/>
            <ac:spMk id="6" creationId="{41B5B79B-6999-45A7-9E49-D25F7E101184}"/>
          </ac:spMkLst>
        </pc:spChg>
        <pc:spChg chg="add mod">
          <ac:chgData name="Akshita MVVS" userId="60a5c2324ea7b787" providerId="LiveId" clId="{2810B7D4-8FFC-4A52-8C8B-2546B624FD0C}" dt="2017-11-27T14:41:39.207" v="9439" actId="20577"/>
          <ac:spMkLst>
            <pc:docMk/>
            <pc:sldMk cId="2234778355" sldId="266"/>
            <ac:spMk id="9" creationId="{A1F98E17-1164-48C5-B1E0-2F31197F2C6A}"/>
          </ac:spMkLst>
        </pc:spChg>
        <pc:spChg chg="add del">
          <ac:chgData name="Akshita MVVS" userId="60a5c2324ea7b787" providerId="LiveId" clId="{2810B7D4-8FFC-4A52-8C8B-2546B624FD0C}" dt="2017-11-27T06:22:47.450" v="2320" actId="20577"/>
          <ac:spMkLst>
            <pc:docMk/>
            <pc:sldMk cId="2234778355" sldId="266"/>
            <ac:spMk id="10" creationId="{652B7756-55DB-4C2A-BF28-375047E51BE0}"/>
          </ac:spMkLst>
        </pc:spChg>
        <pc:spChg chg="add del mod">
          <ac:chgData name="Akshita MVVS" userId="60a5c2324ea7b787" providerId="LiveId" clId="{2810B7D4-8FFC-4A52-8C8B-2546B624FD0C}" dt="2017-11-27T06:26:44.056" v="2408" actId="20577"/>
          <ac:spMkLst>
            <pc:docMk/>
            <pc:sldMk cId="2234778355" sldId="266"/>
            <ac:spMk id="26" creationId="{5D31FE6B-3487-4F4E-849A-02C6D36AC571}"/>
          </ac:spMkLst>
        </pc:spChg>
        <pc:spChg chg="add mod">
          <ac:chgData name="Akshita MVVS" userId="60a5c2324ea7b787" providerId="LiveId" clId="{2810B7D4-8FFC-4A52-8C8B-2546B624FD0C}" dt="2017-11-27T14:40:57.219" v="9419" actId="1076"/>
          <ac:spMkLst>
            <pc:docMk/>
            <pc:sldMk cId="2234778355" sldId="266"/>
            <ac:spMk id="27" creationId="{E7D77441-8AD1-486E-8183-AB568A99ABB0}"/>
          </ac:spMkLst>
        </pc:spChg>
        <pc:spChg chg="add mod">
          <ac:chgData name="Akshita MVVS" userId="60a5c2324ea7b787" providerId="LiveId" clId="{2810B7D4-8FFC-4A52-8C8B-2546B624FD0C}" dt="2017-11-27T06:26:42.563" v="2406" actId="20577"/>
          <ac:spMkLst>
            <pc:docMk/>
            <pc:sldMk cId="2234778355" sldId="266"/>
            <ac:spMk id="28" creationId="{26BEE32C-5EA0-46F3-BEC2-596AD26B0090}"/>
          </ac:spMkLst>
        </pc:spChg>
        <pc:spChg chg="add del mod">
          <ac:chgData name="Akshita MVVS" userId="60a5c2324ea7b787" providerId="LiveId" clId="{2810B7D4-8FFC-4A52-8C8B-2546B624FD0C}" dt="2017-11-27T06:28:34.754" v="2478" actId="478"/>
          <ac:spMkLst>
            <pc:docMk/>
            <pc:sldMk cId="2234778355" sldId="266"/>
            <ac:spMk id="29" creationId="{E13C4457-8EBF-459D-A987-CC2F67EC96EE}"/>
          </ac:spMkLst>
        </pc:spChg>
        <pc:spChg chg="add mod">
          <ac:chgData name="Akshita MVVS" userId="60a5c2324ea7b787" providerId="LiveId" clId="{2810B7D4-8FFC-4A52-8C8B-2546B624FD0C}" dt="2017-11-27T06:27:38.316" v="2431" actId="1076"/>
          <ac:spMkLst>
            <pc:docMk/>
            <pc:sldMk cId="2234778355" sldId="266"/>
            <ac:spMk id="30" creationId="{35A0407C-44E1-4B30-9670-53258CE6E7F7}"/>
          </ac:spMkLst>
        </pc:spChg>
        <pc:spChg chg="add mod">
          <ac:chgData name="Akshita MVVS" userId="60a5c2324ea7b787" providerId="LiveId" clId="{2810B7D4-8FFC-4A52-8C8B-2546B624FD0C}" dt="2017-11-27T06:28:09.308" v="2454" actId="14100"/>
          <ac:spMkLst>
            <pc:docMk/>
            <pc:sldMk cId="2234778355" sldId="266"/>
            <ac:spMk id="31" creationId="{BA028DAA-3C53-4C0C-B065-48A19BB14A6F}"/>
          </ac:spMkLst>
        </pc:spChg>
        <pc:spChg chg="add mod">
          <ac:chgData name="Akshita MVVS" userId="60a5c2324ea7b787" providerId="LiveId" clId="{2810B7D4-8FFC-4A52-8C8B-2546B624FD0C}" dt="2017-11-27T06:28:27.874" v="2477" actId="20577"/>
          <ac:spMkLst>
            <pc:docMk/>
            <pc:sldMk cId="2234778355" sldId="266"/>
            <ac:spMk id="32" creationId="{8FA49D7A-B1B3-4620-8E3E-24BB10809CDE}"/>
          </ac:spMkLst>
        </pc:spChg>
        <pc:spChg chg="add del mod">
          <ac:chgData name="Akshita MVVS" userId="60a5c2324ea7b787" providerId="LiveId" clId="{2810B7D4-8FFC-4A52-8C8B-2546B624FD0C}" dt="2017-11-27T14:57:54.435" v="9524" actId="478"/>
          <ac:spMkLst>
            <pc:docMk/>
            <pc:sldMk cId="2234778355" sldId="266"/>
            <ac:spMk id="33" creationId="{792BA7D8-BA14-4CA2-94E9-FE57E0C790AB}"/>
          </ac:spMkLst>
        </pc:spChg>
        <pc:picChg chg="add mod">
          <ac:chgData name="Akshita MVVS" userId="60a5c2324ea7b787" providerId="LiveId" clId="{2810B7D4-8FFC-4A52-8C8B-2546B624FD0C}" dt="2017-11-27T06:25:25.586" v="2355" actId="1076"/>
          <ac:picMkLst>
            <pc:docMk/>
            <pc:sldMk cId="2234778355" sldId="266"/>
            <ac:picMk id="4" creationId="{52ECF7A0-DD24-4946-8776-F3C013A0541E}"/>
          </ac:picMkLst>
        </pc:picChg>
        <pc:picChg chg="add mod">
          <ac:chgData name="Akshita MVVS" userId="60a5c2324ea7b787" providerId="LiveId" clId="{2810B7D4-8FFC-4A52-8C8B-2546B624FD0C}" dt="2017-11-27T06:25:03.259" v="2349" actId="1076"/>
          <ac:picMkLst>
            <pc:docMk/>
            <pc:sldMk cId="2234778355" sldId="266"/>
            <ac:picMk id="7" creationId="{83DF1E53-669D-4170-8CBE-67B885B845D8}"/>
          </ac:picMkLst>
        </pc:picChg>
        <pc:picChg chg="add mod">
          <ac:chgData name="Akshita MVVS" userId="60a5c2324ea7b787" providerId="LiveId" clId="{2810B7D4-8FFC-4A52-8C8B-2546B624FD0C}" dt="2017-11-27T06:24:57.622" v="2347" actId="1076"/>
          <ac:picMkLst>
            <pc:docMk/>
            <pc:sldMk cId="2234778355" sldId="266"/>
            <ac:picMk id="8" creationId="{519F8C51-71C7-4492-BA06-0D5D3D05482B}"/>
          </ac:picMkLst>
        </pc:picChg>
        <pc:picChg chg="add del mod">
          <ac:chgData name="Akshita MVVS" userId="60a5c2324ea7b787" providerId="LiveId" clId="{2810B7D4-8FFC-4A52-8C8B-2546B624FD0C}" dt="2017-11-27T14:57:48.798" v="9522" actId="478"/>
          <ac:picMkLst>
            <pc:docMk/>
            <pc:sldMk cId="2234778355" sldId="266"/>
            <ac:picMk id="11" creationId="{0F6376A7-1D67-4A4A-8C31-7377A2297A95}"/>
          </ac:picMkLst>
        </pc:picChg>
        <pc:cxnChg chg="add mod">
          <ac:chgData name="Akshita MVVS" userId="60a5c2324ea7b787" providerId="LiveId" clId="{2810B7D4-8FFC-4A52-8C8B-2546B624FD0C}" dt="2017-11-27T06:25:08.026" v="2350" actId="1076"/>
          <ac:cxnSpMkLst>
            <pc:docMk/>
            <pc:sldMk cId="2234778355" sldId="266"/>
            <ac:cxnSpMk id="13" creationId="{0A2C1DB9-388B-4012-B73A-EDBDD90E4E6B}"/>
          </ac:cxnSpMkLst>
        </pc:cxnChg>
        <pc:cxnChg chg="add mod">
          <ac:chgData name="Akshita MVVS" userId="60a5c2324ea7b787" providerId="LiveId" clId="{2810B7D4-8FFC-4A52-8C8B-2546B624FD0C}" dt="2017-11-27T06:24:53.279" v="2346" actId="1076"/>
          <ac:cxnSpMkLst>
            <pc:docMk/>
            <pc:sldMk cId="2234778355" sldId="266"/>
            <ac:cxnSpMk id="15" creationId="{F5F440DB-BC01-408C-99D3-61F81E8167A9}"/>
          </ac:cxnSpMkLst>
        </pc:cxnChg>
        <pc:cxnChg chg="add mod">
          <ac:chgData name="Akshita MVVS" userId="60a5c2324ea7b787" providerId="LiveId" clId="{2810B7D4-8FFC-4A52-8C8B-2546B624FD0C}" dt="2017-11-27T06:29:06.152" v="2481" actId="1076"/>
          <ac:cxnSpMkLst>
            <pc:docMk/>
            <pc:sldMk cId="2234778355" sldId="266"/>
            <ac:cxnSpMk id="16" creationId="{7FEC1D67-8C99-4877-A981-DA97D2854A77}"/>
          </ac:cxnSpMkLst>
        </pc:cxnChg>
        <pc:cxnChg chg="add del">
          <ac:chgData name="Akshita MVVS" userId="60a5c2324ea7b787" providerId="LiveId" clId="{2810B7D4-8FFC-4A52-8C8B-2546B624FD0C}" dt="2017-11-27T06:24:26.753" v="2342" actId="478"/>
          <ac:cxnSpMkLst>
            <pc:docMk/>
            <pc:sldMk cId="2234778355" sldId="266"/>
            <ac:cxnSpMk id="19" creationId="{91AB1169-6AD1-4AFF-B0F6-1481F08821AF}"/>
          </ac:cxnSpMkLst>
        </pc:cxnChg>
        <pc:cxnChg chg="add mod">
          <ac:chgData name="Akshita MVVS" userId="60a5c2324ea7b787" providerId="LiveId" clId="{2810B7D4-8FFC-4A52-8C8B-2546B624FD0C}" dt="2017-11-27T06:25:21.473" v="2354" actId="1076"/>
          <ac:cxnSpMkLst>
            <pc:docMk/>
            <pc:sldMk cId="2234778355" sldId="266"/>
            <ac:cxnSpMk id="20" creationId="{4213F624-B085-4935-A36D-4E8BE016DC9A}"/>
          </ac:cxnSpMkLst>
        </pc:cxnChg>
        <pc:cxnChg chg="add del mod">
          <ac:chgData name="Akshita MVVS" userId="60a5c2324ea7b787" providerId="LiveId" clId="{2810B7D4-8FFC-4A52-8C8B-2546B624FD0C}" dt="2017-11-27T14:57:58.340" v="9525" actId="478"/>
          <ac:cxnSpMkLst>
            <pc:docMk/>
            <pc:sldMk cId="2234778355" sldId="266"/>
            <ac:cxnSpMk id="23" creationId="{0D681E3F-430A-4E9E-9DD1-CB1702C9F6F0}"/>
          </ac:cxnSpMkLst>
        </pc:cxnChg>
        <pc:cxnChg chg="add mod">
          <ac:chgData name="Akshita MVVS" userId="60a5c2324ea7b787" providerId="LiveId" clId="{2810B7D4-8FFC-4A52-8C8B-2546B624FD0C}" dt="2017-11-27T06:25:48.620" v="2359" actId="13822"/>
          <ac:cxnSpMkLst>
            <pc:docMk/>
            <pc:sldMk cId="2234778355" sldId="266"/>
            <ac:cxnSpMk id="25" creationId="{CAF292B8-9056-4F1F-A10A-A22F6FB77E26}"/>
          </ac:cxnSpMkLst>
        </pc:cxnChg>
      </pc:sldChg>
      <pc:sldChg chg="modSp add modAnim">
        <pc:chgData name="Akshita MVVS" userId="60a5c2324ea7b787" providerId="LiveId" clId="{2810B7D4-8FFC-4A52-8C8B-2546B624FD0C}" dt="2017-11-27T06:54:33.179" v="2860" actId="20577"/>
        <pc:sldMkLst>
          <pc:docMk/>
          <pc:sldMk cId="4110131971" sldId="267"/>
        </pc:sldMkLst>
        <pc:spChg chg="mod">
          <ac:chgData name="Akshita MVVS" userId="60a5c2324ea7b787" providerId="LiveId" clId="{2810B7D4-8FFC-4A52-8C8B-2546B624FD0C}" dt="2017-11-27T06:50:43.445" v="2629" actId="20577"/>
          <ac:spMkLst>
            <pc:docMk/>
            <pc:sldMk cId="4110131971" sldId="267"/>
            <ac:spMk id="2" creationId="{8F324F2B-5FB1-4D57-97D7-C425E7C1C3F0}"/>
          </ac:spMkLst>
        </pc:spChg>
        <pc:spChg chg="mod">
          <ac:chgData name="Akshita MVVS" userId="60a5c2324ea7b787" providerId="LiveId" clId="{2810B7D4-8FFC-4A52-8C8B-2546B624FD0C}" dt="2017-11-27T06:54:33.179" v="2860" actId="20577"/>
          <ac:spMkLst>
            <pc:docMk/>
            <pc:sldMk cId="4110131971" sldId="267"/>
            <ac:spMk id="3" creationId="{BCF4CB6E-5D64-4AD9-9CFD-AFEF78B9C9BB}"/>
          </ac:spMkLst>
        </pc:spChg>
      </pc:sldChg>
      <pc:sldChg chg="modSp add del">
        <pc:chgData name="Akshita MVVS" userId="60a5c2324ea7b787" providerId="LiveId" clId="{2810B7D4-8FFC-4A52-8C8B-2546B624FD0C}" dt="2017-11-27T07:58:15.314" v="5887" actId="113"/>
        <pc:sldMkLst>
          <pc:docMk/>
          <pc:sldMk cId="4281514058" sldId="268"/>
        </pc:sldMkLst>
        <pc:spChg chg="mod">
          <ac:chgData name="Akshita MVVS" userId="60a5c2324ea7b787" providerId="LiveId" clId="{2810B7D4-8FFC-4A52-8C8B-2546B624FD0C}" dt="2017-11-27T07:58:15.314" v="5887" actId="113"/>
          <ac:spMkLst>
            <pc:docMk/>
            <pc:sldMk cId="4281514058" sldId="268"/>
            <ac:spMk id="2" creationId="{3A6A316C-A0A8-4621-B543-13CAC8843BD1}"/>
          </ac:spMkLst>
        </pc:spChg>
        <pc:spChg chg="mod">
          <ac:chgData name="Akshita MVVS" userId="60a5c2324ea7b787" providerId="LiveId" clId="{2810B7D4-8FFC-4A52-8C8B-2546B624FD0C}" dt="2017-11-27T07:58:02.745" v="5878" actId="113"/>
          <ac:spMkLst>
            <pc:docMk/>
            <pc:sldMk cId="4281514058" sldId="268"/>
            <ac:spMk id="3" creationId="{DC467AF6-2399-48DA-A27A-BCA4EACECF2B}"/>
          </ac:spMkLst>
        </pc:spChg>
      </pc:sldChg>
      <pc:sldChg chg="addSp modSp add">
        <pc:chgData name="Akshita MVVS" userId="60a5c2324ea7b787" providerId="LiveId" clId="{2810B7D4-8FFC-4A52-8C8B-2546B624FD0C}" dt="2017-11-27T14:44:44.280" v="9513" actId="6549"/>
        <pc:sldMkLst>
          <pc:docMk/>
          <pc:sldMk cId="3466407615" sldId="269"/>
        </pc:sldMkLst>
        <pc:spChg chg="mod">
          <ac:chgData name="Akshita MVVS" userId="60a5c2324ea7b787" providerId="LiveId" clId="{2810B7D4-8FFC-4A52-8C8B-2546B624FD0C}" dt="2017-11-27T07:06:16.208" v="3403" actId="20577"/>
          <ac:spMkLst>
            <pc:docMk/>
            <pc:sldMk cId="3466407615" sldId="269"/>
            <ac:spMk id="2" creationId="{4AD0D812-7A2B-4A7C-86B2-2C79C442DCAA}"/>
          </ac:spMkLst>
        </pc:spChg>
        <pc:spChg chg="mod">
          <ac:chgData name="Akshita MVVS" userId="60a5c2324ea7b787" providerId="LiveId" clId="{2810B7D4-8FFC-4A52-8C8B-2546B624FD0C}" dt="2017-11-27T07:13:42.720" v="3911" actId="1076"/>
          <ac:spMkLst>
            <pc:docMk/>
            <pc:sldMk cId="3466407615" sldId="269"/>
            <ac:spMk id="3" creationId="{7B714B1E-3BB8-4314-BE76-42955739D61E}"/>
          </ac:spMkLst>
        </pc:spChg>
        <pc:spChg chg="add mod">
          <ac:chgData name="Akshita MVVS" userId="60a5c2324ea7b787" providerId="LiveId" clId="{2810B7D4-8FFC-4A52-8C8B-2546B624FD0C}" dt="2017-11-27T14:44:44.280" v="9513" actId="6549"/>
          <ac:spMkLst>
            <pc:docMk/>
            <pc:sldMk cId="3466407615" sldId="269"/>
            <ac:spMk id="4" creationId="{A360D2BA-7F55-4D69-B167-FDC3BF07875E}"/>
          </ac:spMkLst>
        </pc:spChg>
      </pc:sldChg>
      <pc:sldChg chg="addSp delSp modSp add">
        <pc:chgData name="Akshita MVVS" userId="60a5c2324ea7b787" providerId="LiveId" clId="{2810B7D4-8FFC-4A52-8C8B-2546B624FD0C}" dt="2017-11-27T15:01:31.284" v="9703" actId="5793"/>
        <pc:sldMkLst>
          <pc:docMk/>
          <pc:sldMk cId="2634327268" sldId="270"/>
        </pc:sldMkLst>
        <pc:spChg chg="mod">
          <ac:chgData name="Akshita MVVS" userId="60a5c2324ea7b787" providerId="LiveId" clId="{2810B7D4-8FFC-4A52-8C8B-2546B624FD0C}" dt="2017-11-27T07:17:06.104" v="4286" actId="20577"/>
          <ac:spMkLst>
            <pc:docMk/>
            <pc:sldMk cId="2634327268" sldId="270"/>
            <ac:spMk id="2" creationId="{447282BC-3D23-4BCE-B5E0-2F97F48049FE}"/>
          </ac:spMkLst>
        </pc:spChg>
        <pc:spChg chg="add del mod">
          <ac:chgData name="Akshita MVVS" userId="60a5c2324ea7b787" providerId="LiveId" clId="{2810B7D4-8FFC-4A52-8C8B-2546B624FD0C}" dt="2017-11-27T15:01:31.284" v="9703" actId="5793"/>
          <ac:spMkLst>
            <pc:docMk/>
            <pc:sldMk cId="2634327268" sldId="270"/>
            <ac:spMk id="3" creationId="{271B5E6E-4287-421D-B70F-7A9F8B77270F}"/>
          </ac:spMkLst>
        </pc:spChg>
        <pc:spChg chg="add del mod">
          <ac:chgData name="Akshita MVVS" userId="60a5c2324ea7b787" providerId="LiveId" clId="{2810B7D4-8FFC-4A52-8C8B-2546B624FD0C}" dt="2017-11-27T15:01:28.052" v="9702" actId="478"/>
          <ac:spMkLst>
            <pc:docMk/>
            <pc:sldMk cId="2634327268" sldId="270"/>
            <ac:spMk id="5" creationId="{D847DB46-AD82-4EEF-A54C-187E34574917}"/>
          </ac:spMkLst>
        </pc:spChg>
      </pc:sldChg>
      <pc:sldChg chg="modSp add">
        <pc:chgData name="Akshita MVVS" userId="60a5c2324ea7b787" providerId="LiveId" clId="{2810B7D4-8FFC-4A52-8C8B-2546B624FD0C}" dt="2017-11-27T07:27:13.550" v="4722" actId="20577"/>
        <pc:sldMkLst>
          <pc:docMk/>
          <pc:sldMk cId="768321750" sldId="271"/>
        </pc:sldMkLst>
        <pc:spChg chg="mod">
          <ac:chgData name="Akshita MVVS" userId="60a5c2324ea7b787" providerId="LiveId" clId="{2810B7D4-8FFC-4A52-8C8B-2546B624FD0C}" dt="2017-11-27T07:23:29.794" v="4516" actId="14100"/>
          <ac:spMkLst>
            <pc:docMk/>
            <pc:sldMk cId="768321750" sldId="271"/>
            <ac:spMk id="2" creationId="{883EB0CA-56F9-4909-A715-2825E9FFC41D}"/>
          </ac:spMkLst>
        </pc:spChg>
        <pc:spChg chg="mod">
          <ac:chgData name="Akshita MVVS" userId="60a5c2324ea7b787" providerId="LiveId" clId="{2810B7D4-8FFC-4A52-8C8B-2546B624FD0C}" dt="2017-11-27T07:27:13.550" v="4722" actId="20577"/>
          <ac:spMkLst>
            <pc:docMk/>
            <pc:sldMk cId="768321750" sldId="271"/>
            <ac:spMk id="3" creationId="{15A59100-E2EF-436F-95D1-F00D021DE829}"/>
          </ac:spMkLst>
        </pc:spChg>
      </pc:sldChg>
      <pc:sldChg chg="modSp add del">
        <pc:chgData name="Akshita MVVS" userId="60a5c2324ea7b787" providerId="LiveId" clId="{2810B7D4-8FFC-4A52-8C8B-2546B624FD0C}" dt="2017-11-27T07:31:30.019" v="5194" actId="20577"/>
        <pc:sldMkLst>
          <pc:docMk/>
          <pc:sldMk cId="2442537287" sldId="272"/>
        </pc:sldMkLst>
        <pc:spChg chg="mod">
          <ac:chgData name="Akshita MVVS" userId="60a5c2324ea7b787" providerId="LiveId" clId="{2810B7D4-8FFC-4A52-8C8B-2546B624FD0C}" dt="2017-11-27T07:27:24.153" v="4737" actId="20577"/>
          <ac:spMkLst>
            <pc:docMk/>
            <pc:sldMk cId="2442537287" sldId="272"/>
            <ac:spMk id="2" creationId="{294C8B8E-AC49-49B2-B800-F91BD2E66249}"/>
          </ac:spMkLst>
        </pc:spChg>
        <pc:spChg chg="mod">
          <ac:chgData name="Akshita MVVS" userId="60a5c2324ea7b787" providerId="LiveId" clId="{2810B7D4-8FFC-4A52-8C8B-2546B624FD0C}" dt="2017-11-27T07:31:30.019" v="5194" actId="20577"/>
          <ac:spMkLst>
            <pc:docMk/>
            <pc:sldMk cId="2442537287" sldId="272"/>
            <ac:spMk id="3" creationId="{DCF1DABE-B39B-4E7A-9FCC-0F54881F93BC}"/>
          </ac:spMkLst>
        </pc:spChg>
      </pc:sldChg>
      <pc:sldChg chg="modSp add">
        <pc:chgData name="Akshita MVVS" userId="60a5c2324ea7b787" providerId="LiveId" clId="{2810B7D4-8FFC-4A52-8C8B-2546B624FD0C}" dt="2017-11-27T07:58:24.524" v="5891" actId="20577"/>
        <pc:sldMkLst>
          <pc:docMk/>
          <pc:sldMk cId="981934432" sldId="273"/>
        </pc:sldMkLst>
        <pc:spChg chg="mod">
          <ac:chgData name="Akshita MVVS" userId="60a5c2324ea7b787" providerId="LiveId" clId="{2810B7D4-8FFC-4A52-8C8B-2546B624FD0C}" dt="2017-11-27T07:58:24.524" v="5891" actId="20577"/>
          <ac:spMkLst>
            <pc:docMk/>
            <pc:sldMk cId="981934432" sldId="273"/>
            <ac:spMk id="2" creationId="{9454ABD5-535C-4FF8-8D88-6D7D5C5DD838}"/>
          </ac:spMkLst>
        </pc:spChg>
        <pc:spChg chg="mod">
          <ac:chgData name="Akshita MVVS" userId="60a5c2324ea7b787" providerId="LiveId" clId="{2810B7D4-8FFC-4A52-8C8B-2546B624FD0C}" dt="2017-11-27T07:55:07.560" v="5862" actId="20577"/>
          <ac:spMkLst>
            <pc:docMk/>
            <pc:sldMk cId="981934432" sldId="273"/>
            <ac:spMk id="3" creationId="{B7521B80-2D4F-4120-83E0-EC9CA6D68768}"/>
          </ac:spMkLst>
        </pc:spChg>
      </pc:sldChg>
      <pc:sldChg chg="modSp add">
        <pc:chgData name="Akshita MVVS" userId="60a5c2324ea7b787" providerId="LiveId" clId="{2810B7D4-8FFC-4A52-8C8B-2546B624FD0C}" dt="2017-11-27T15:00:59.418" v="9697" actId="20577"/>
        <pc:sldMkLst>
          <pc:docMk/>
          <pc:sldMk cId="351106883" sldId="274"/>
        </pc:sldMkLst>
        <pc:spChg chg="mod">
          <ac:chgData name="Akshita MVVS" userId="60a5c2324ea7b787" providerId="LiveId" clId="{2810B7D4-8FFC-4A52-8C8B-2546B624FD0C}" dt="2017-11-27T09:43:22.753" v="7112" actId="20577"/>
          <ac:spMkLst>
            <pc:docMk/>
            <pc:sldMk cId="351106883" sldId="274"/>
            <ac:spMk id="2" creationId="{5B235D67-C491-401A-9347-F2E1C6825032}"/>
          </ac:spMkLst>
        </pc:spChg>
        <pc:spChg chg="mod">
          <ac:chgData name="Akshita MVVS" userId="60a5c2324ea7b787" providerId="LiveId" clId="{2810B7D4-8FFC-4A52-8C8B-2546B624FD0C}" dt="2017-11-27T15:00:59.418" v="9697" actId="20577"/>
          <ac:spMkLst>
            <pc:docMk/>
            <pc:sldMk cId="351106883" sldId="274"/>
            <ac:spMk id="3" creationId="{9018CC82-BD6E-425E-908E-B464BE957A4A}"/>
          </ac:spMkLst>
        </pc:spChg>
      </pc:sldChg>
      <pc:sldChg chg="addSp delSp modSp add mod">
        <pc:chgData name="Akshita MVVS" userId="60a5c2324ea7b787" providerId="LiveId" clId="{2810B7D4-8FFC-4A52-8C8B-2546B624FD0C}" dt="2017-11-27T09:52:30.157" v="7782" actId="255"/>
        <pc:sldMkLst>
          <pc:docMk/>
          <pc:sldMk cId="2470138733" sldId="275"/>
        </pc:sldMkLst>
        <pc:spChg chg="mod">
          <ac:chgData name="Akshita MVVS" userId="60a5c2324ea7b787" providerId="LiveId" clId="{2810B7D4-8FFC-4A52-8C8B-2546B624FD0C}" dt="2017-11-27T08:01:32.583" v="5912" actId="14100"/>
          <ac:spMkLst>
            <pc:docMk/>
            <pc:sldMk cId="2470138733" sldId="275"/>
            <ac:spMk id="2" creationId="{E2A71D0C-0046-4CBD-8C79-159D6D9D2094}"/>
          </ac:spMkLst>
        </pc:spChg>
        <pc:spChg chg="del">
          <ac:chgData name="Akshita MVVS" userId="60a5c2324ea7b787" providerId="LiveId" clId="{2810B7D4-8FFC-4A52-8C8B-2546B624FD0C}" dt="2017-11-27T08:00:42.309" v="5904" actId="20577"/>
          <ac:spMkLst>
            <pc:docMk/>
            <pc:sldMk cId="2470138733" sldId="275"/>
            <ac:spMk id="3" creationId="{05A0ED87-44B7-42F1-99BF-B91CC2ECAC03}"/>
          </ac:spMkLst>
        </pc:spChg>
        <pc:spChg chg="add del mod">
          <ac:chgData name="Akshita MVVS" userId="60a5c2324ea7b787" providerId="LiveId" clId="{2810B7D4-8FFC-4A52-8C8B-2546B624FD0C}" dt="2017-11-27T08:01:39.236" v="5913" actId="478"/>
          <ac:spMkLst>
            <pc:docMk/>
            <pc:sldMk cId="2470138733" sldId="275"/>
            <ac:spMk id="5" creationId="{FC99168B-435B-41FF-B548-CCB21AD516DC}"/>
          </ac:spMkLst>
        </pc:spChg>
        <pc:spChg chg="add mod">
          <ac:chgData name="Akshita MVVS" userId="60a5c2324ea7b787" providerId="LiveId" clId="{2810B7D4-8FFC-4A52-8C8B-2546B624FD0C}" dt="2017-11-27T08:06:40.349" v="6181" actId="20577"/>
          <ac:spMkLst>
            <pc:docMk/>
            <pc:sldMk cId="2470138733" sldId="275"/>
            <ac:spMk id="6" creationId="{F6ACB834-9BBF-41C0-826A-ADD1F27D23B0}"/>
          </ac:spMkLst>
        </pc:spChg>
        <pc:graphicFrameChg chg="add mod modGraphic">
          <ac:chgData name="Akshita MVVS" userId="60a5c2324ea7b787" providerId="LiveId" clId="{2810B7D4-8FFC-4A52-8C8B-2546B624FD0C}" dt="2017-11-27T09:52:30.157" v="7782" actId="255"/>
          <ac:graphicFrameMkLst>
            <pc:docMk/>
            <pc:sldMk cId="2470138733" sldId="275"/>
            <ac:graphicFrameMk id="4" creationId="{1BED9C3E-11BF-4884-86C3-37F8B149B091}"/>
          </ac:graphicFrameMkLst>
        </pc:graphicFrameChg>
        <pc:graphicFrameChg chg="add mod">
          <ac:chgData name="Akshita MVVS" userId="60a5c2324ea7b787" providerId="LiveId" clId="{2810B7D4-8FFC-4A52-8C8B-2546B624FD0C}" dt="2017-11-27T08:04:28.822" v="6104" actId="14100"/>
          <ac:graphicFrameMkLst>
            <pc:docMk/>
            <pc:sldMk cId="2470138733" sldId="275"/>
            <ac:graphicFrameMk id="7" creationId="{0A88DA59-802F-4AAB-9C6C-BE630C6B8A49}"/>
          </ac:graphicFrameMkLst>
        </pc:graphicFrameChg>
      </pc:sldChg>
      <pc:sldChg chg="addSp delSp modSp add mod">
        <pc:chgData name="Akshita MVVS" userId="60a5c2324ea7b787" providerId="LiveId" clId="{2810B7D4-8FFC-4A52-8C8B-2546B624FD0C}" dt="2017-11-27T09:52:11.131" v="7781" actId="255"/>
        <pc:sldMkLst>
          <pc:docMk/>
          <pc:sldMk cId="404351042" sldId="276"/>
        </pc:sldMkLst>
        <pc:spChg chg="mod">
          <ac:chgData name="Akshita MVVS" userId="60a5c2324ea7b787" providerId="LiveId" clId="{2810B7D4-8FFC-4A52-8C8B-2546B624FD0C}" dt="2017-11-27T08:05:34.021" v="6151" actId="14100"/>
          <ac:spMkLst>
            <pc:docMk/>
            <pc:sldMk cId="404351042" sldId="276"/>
            <ac:spMk id="2" creationId="{E2A71D0C-0046-4CBD-8C79-159D6D9D2094}"/>
          </ac:spMkLst>
        </pc:spChg>
        <pc:spChg chg="del">
          <ac:chgData name="Akshita MVVS" userId="60a5c2324ea7b787" providerId="LiveId" clId="{2810B7D4-8FFC-4A52-8C8B-2546B624FD0C}" dt="2017-11-27T08:04:44.262" v="6105" actId="14100"/>
          <ac:spMkLst>
            <pc:docMk/>
            <pc:sldMk cId="404351042" sldId="276"/>
            <ac:spMk id="3" creationId="{05A0ED87-44B7-42F1-99BF-B91CC2ECAC03}"/>
          </ac:spMkLst>
        </pc:spChg>
        <pc:spChg chg="add del mod">
          <ac:chgData name="Akshita MVVS" userId="60a5c2324ea7b787" providerId="LiveId" clId="{2810B7D4-8FFC-4A52-8C8B-2546B624FD0C}" dt="2017-11-27T08:08:48.880" v="6278" actId="478"/>
          <ac:spMkLst>
            <pc:docMk/>
            <pc:sldMk cId="404351042" sldId="276"/>
            <ac:spMk id="4" creationId="{FA2B2AD4-DE08-4CEF-935F-DC55704ED2DD}"/>
          </ac:spMkLst>
        </pc:spChg>
        <pc:spChg chg="add mod">
          <ac:chgData name="Akshita MVVS" userId="60a5c2324ea7b787" providerId="LiveId" clId="{2810B7D4-8FFC-4A52-8C8B-2546B624FD0C}" dt="2017-11-27T08:07:52.193" v="6271" actId="14100"/>
          <ac:spMkLst>
            <pc:docMk/>
            <pc:sldMk cId="404351042" sldId="276"/>
            <ac:spMk id="5" creationId="{2082FA5B-484E-45B2-A73B-BF5C93E2F4BA}"/>
          </ac:spMkLst>
        </pc:spChg>
        <pc:graphicFrameChg chg="add mod modGraphic">
          <ac:chgData name="Akshita MVVS" userId="60a5c2324ea7b787" providerId="LiveId" clId="{2810B7D4-8FFC-4A52-8C8B-2546B624FD0C}" dt="2017-11-27T09:52:11.131" v="7781" actId="255"/>
          <ac:graphicFrameMkLst>
            <pc:docMk/>
            <pc:sldMk cId="404351042" sldId="276"/>
            <ac:graphicFrameMk id="6" creationId="{3CBE66C4-72A8-4E8F-AA88-5F9CD087DFF6}"/>
          </ac:graphicFrameMkLst>
        </pc:graphicFrameChg>
        <pc:graphicFrameChg chg="add mod">
          <ac:chgData name="Akshita MVVS" userId="60a5c2324ea7b787" providerId="LiveId" clId="{2810B7D4-8FFC-4A52-8C8B-2546B624FD0C}" dt="2017-11-27T08:09:04.324" v="6281" actId="14100"/>
          <ac:graphicFrameMkLst>
            <pc:docMk/>
            <pc:sldMk cId="404351042" sldId="276"/>
            <ac:graphicFrameMk id="7" creationId="{044FBADE-42CE-47F2-9A60-487A773DF0CA}"/>
          </ac:graphicFrameMkLst>
        </pc:graphicFrameChg>
      </pc:sldChg>
      <pc:sldChg chg="addSp delSp modSp add mod">
        <pc:chgData name="Akshita MVVS" userId="60a5c2324ea7b787" providerId="LiveId" clId="{2810B7D4-8FFC-4A52-8C8B-2546B624FD0C}" dt="2017-11-27T09:51:50.325" v="7780" actId="255"/>
        <pc:sldMkLst>
          <pc:docMk/>
          <pc:sldMk cId="2998497096" sldId="277"/>
        </pc:sldMkLst>
        <pc:spChg chg="mod">
          <ac:chgData name="Akshita MVVS" userId="60a5c2324ea7b787" providerId="LiveId" clId="{2810B7D4-8FFC-4A52-8C8B-2546B624FD0C}" dt="2017-11-27T08:09:31.975" v="6284" actId="14100"/>
          <ac:spMkLst>
            <pc:docMk/>
            <pc:sldMk cId="2998497096" sldId="277"/>
            <ac:spMk id="2" creationId="{E2A71D0C-0046-4CBD-8C79-159D6D9D2094}"/>
          </ac:spMkLst>
        </pc:spChg>
        <pc:spChg chg="del">
          <ac:chgData name="Akshita MVVS" userId="60a5c2324ea7b787" providerId="LiveId" clId="{2810B7D4-8FFC-4A52-8C8B-2546B624FD0C}" dt="2017-11-27T08:04:58.723" v="6106" actId="14100"/>
          <ac:spMkLst>
            <pc:docMk/>
            <pc:sldMk cId="2998497096" sldId="277"/>
            <ac:spMk id="3" creationId="{05A0ED87-44B7-42F1-99BF-B91CC2ECAC03}"/>
          </ac:spMkLst>
        </pc:spChg>
        <pc:spChg chg="add del mod">
          <ac:chgData name="Akshita MVVS" userId="60a5c2324ea7b787" providerId="LiveId" clId="{2810B7D4-8FFC-4A52-8C8B-2546B624FD0C}" dt="2017-11-27T08:10:49.994" v="6338" actId="478"/>
          <ac:spMkLst>
            <pc:docMk/>
            <pc:sldMk cId="2998497096" sldId="277"/>
            <ac:spMk id="4" creationId="{FA0E7574-11B3-4547-A821-3CAD30ED0D00}"/>
          </ac:spMkLst>
        </pc:spChg>
        <pc:spChg chg="add mod">
          <ac:chgData name="Akshita MVVS" userId="60a5c2324ea7b787" providerId="LiveId" clId="{2810B7D4-8FFC-4A52-8C8B-2546B624FD0C}" dt="2017-11-27T08:10:21.998" v="6333" actId="20577"/>
          <ac:spMkLst>
            <pc:docMk/>
            <pc:sldMk cId="2998497096" sldId="277"/>
            <ac:spMk id="5" creationId="{700A37E5-AE16-4996-9142-1161EBA8C6B4}"/>
          </ac:spMkLst>
        </pc:spChg>
        <pc:graphicFrameChg chg="add mod modGraphic">
          <ac:chgData name="Akshita MVVS" userId="60a5c2324ea7b787" providerId="LiveId" clId="{2810B7D4-8FFC-4A52-8C8B-2546B624FD0C}" dt="2017-11-27T09:51:50.325" v="7780" actId="255"/>
          <ac:graphicFrameMkLst>
            <pc:docMk/>
            <pc:sldMk cId="2998497096" sldId="277"/>
            <ac:graphicFrameMk id="6" creationId="{A3BA9412-81D4-4481-B949-C37FBFDEC11B}"/>
          </ac:graphicFrameMkLst>
        </pc:graphicFrameChg>
        <pc:graphicFrameChg chg="add mod">
          <ac:chgData name="Akshita MVVS" userId="60a5c2324ea7b787" providerId="LiveId" clId="{2810B7D4-8FFC-4A52-8C8B-2546B624FD0C}" dt="2017-11-27T08:11:15.860" v="6343" actId="14100"/>
          <ac:graphicFrameMkLst>
            <pc:docMk/>
            <pc:sldMk cId="2998497096" sldId="277"/>
            <ac:graphicFrameMk id="7" creationId="{F46FC092-4631-427D-9A6C-E9822D5F3AD7}"/>
          </ac:graphicFrameMkLst>
        </pc:graphicFrameChg>
      </pc:sldChg>
      <pc:sldChg chg="addSp delSp modSp add ord setBg">
        <pc:chgData name="Akshita MVVS" userId="60a5c2324ea7b787" providerId="LiveId" clId="{2810B7D4-8FFC-4A52-8C8B-2546B624FD0C}" dt="2017-11-27T10:10:08.754" v="8382" actId="122"/>
        <pc:sldMkLst>
          <pc:docMk/>
          <pc:sldMk cId="833052866" sldId="278"/>
        </pc:sldMkLst>
        <pc:spChg chg="mod">
          <ac:chgData name="Akshita MVVS" userId="60a5c2324ea7b787" providerId="LiveId" clId="{2810B7D4-8FFC-4A52-8C8B-2546B624FD0C}" dt="2017-11-27T08:14:40.618" v="6410" actId="20577"/>
          <ac:spMkLst>
            <pc:docMk/>
            <pc:sldMk cId="833052866" sldId="278"/>
            <ac:spMk id="2" creationId="{E2A71D0C-0046-4CBD-8C79-159D6D9D2094}"/>
          </ac:spMkLst>
        </pc:spChg>
        <pc:spChg chg="del mod">
          <ac:chgData name="Akshita MVVS" userId="60a5c2324ea7b787" providerId="LiveId" clId="{2810B7D4-8FFC-4A52-8C8B-2546B624FD0C}" dt="2017-11-27T08:11:57.379" v="6400" actId="478"/>
          <ac:spMkLst>
            <pc:docMk/>
            <pc:sldMk cId="833052866" sldId="278"/>
            <ac:spMk id="3" creationId="{05A0ED87-44B7-42F1-99BF-B91CC2ECAC03}"/>
          </ac:spMkLst>
        </pc:spChg>
        <pc:spChg chg="add mod">
          <ac:chgData name="Akshita MVVS" userId="60a5c2324ea7b787" providerId="LiveId" clId="{2810B7D4-8FFC-4A52-8C8B-2546B624FD0C}" dt="2017-11-27T08:17:20.121" v="6457" actId="20577"/>
          <ac:spMkLst>
            <pc:docMk/>
            <pc:sldMk cId="833052866" sldId="278"/>
            <ac:spMk id="6" creationId="{149A18F9-E425-4957-BC25-278602917A72}"/>
          </ac:spMkLst>
        </pc:spChg>
        <pc:spChg chg="add mod">
          <ac:chgData name="Akshita MVVS" userId="60a5c2324ea7b787" providerId="LiveId" clId="{2810B7D4-8FFC-4A52-8C8B-2546B624FD0C}" dt="2017-11-27T08:17:16.346" v="6455" actId="20577"/>
          <ac:spMkLst>
            <pc:docMk/>
            <pc:sldMk cId="833052866" sldId="278"/>
            <ac:spMk id="11" creationId="{05BBB76C-B226-411E-B7DF-C0E64F3F5854}"/>
          </ac:spMkLst>
        </pc:spChg>
        <pc:spChg chg="add mod">
          <ac:chgData name="Akshita MVVS" userId="60a5c2324ea7b787" providerId="LiveId" clId="{2810B7D4-8FFC-4A52-8C8B-2546B624FD0C}" dt="2017-11-27T08:17:10.174" v="6450" actId="20577"/>
          <ac:spMkLst>
            <pc:docMk/>
            <pc:sldMk cId="833052866" sldId="278"/>
            <ac:spMk id="12" creationId="{5C08AEB2-36E0-4240-933A-30937C24F886}"/>
          </ac:spMkLst>
        </pc:spChg>
        <pc:picChg chg="add mod">
          <ac:chgData name="Akshita MVVS" userId="60a5c2324ea7b787" providerId="LiveId" clId="{2810B7D4-8FFC-4A52-8C8B-2546B624FD0C}" dt="2017-11-27T08:14:55.432" v="6414" actId="1076"/>
          <ac:picMkLst>
            <pc:docMk/>
            <pc:sldMk cId="833052866" sldId="278"/>
            <ac:picMk id="5" creationId="{852BE991-8F50-46D2-B897-8BA5009BF1FA}"/>
          </ac:picMkLst>
        </pc:picChg>
        <pc:picChg chg="add mod">
          <ac:chgData name="Akshita MVVS" userId="60a5c2324ea7b787" providerId="LiveId" clId="{2810B7D4-8FFC-4A52-8C8B-2546B624FD0C}" dt="2017-11-27T08:16:00.472" v="6430" actId="1076"/>
          <ac:picMkLst>
            <pc:docMk/>
            <pc:sldMk cId="833052866" sldId="278"/>
            <ac:picMk id="8" creationId="{C0C755C1-5C0A-4C4C-AE5A-038D4CE0FC0C}"/>
          </ac:picMkLst>
        </pc:picChg>
        <pc:picChg chg="add mod">
          <ac:chgData name="Akshita MVVS" userId="60a5c2324ea7b787" providerId="LiveId" clId="{2810B7D4-8FFC-4A52-8C8B-2546B624FD0C}" dt="2017-11-27T08:16:34.905" v="6440" actId="14100"/>
          <ac:picMkLst>
            <pc:docMk/>
            <pc:sldMk cId="833052866" sldId="278"/>
            <ac:picMk id="10" creationId="{C59026B5-B60E-45C8-B433-24A6794E8540}"/>
          </ac:picMkLst>
        </pc:picChg>
        <pc:picChg chg="add del mod">
          <ac:chgData name="Akshita MVVS" userId="60a5c2324ea7b787" providerId="LiveId" clId="{2810B7D4-8FFC-4A52-8C8B-2546B624FD0C}" dt="2017-11-27T08:18:06.217" v="6466" actId="20577"/>
          <ac:picMkLst>
            <pc:docMk/>
            <pc:sldMk cId="833052866" sldId="278"/>
            <ac:picMk id="14" creationId="{5684A672-1F00-42BE-AD44-7F4CE264297B}"/>
          </ac:picMkLst>
        </pc:picChg>
      </pc:sldChg>
      <pc:sldChg chg="addSp delSp modSp add ord setBg">
        <pc:chgData name="Akshita MVVS" userId="60a5c2324ea7b787" providerId="LiveId" clId="{2810B7D4-8FFC-4A52-8C8B-2546B624FD0C}" dt="2017-11-27T10:10:03.435" v="8381" actId="122"/>
        <pc:sldMkLst>
          <pc:docMk/>
          <pc:sldMk cId="2622700055" sldId="279"/>
        </pc:sldMkLst>
        <pc:spChg chg="mod">
          <ac:chgData name="Akshita MVVS" userId="60a5c2324ea7b787" providerId="LiveId" clId="{2810B7D4-8FFC-4A52-8C8B-2546B624FD0C}" dt="2017-11-27T08:19:02.668" v="6473" actId="20577"/>
          <ac:spMkLst>
            <pc:docMk/>
            <pc:sldMk cId="2622700055" sldId="279"/>
            <ac:spMk id="2" creationId="{71EFB585-8641-4AAC-912B-BB6FFC2154E7}"/>
          </ac:spMkLst>
        </pc:spChg>
        <pc:spChg chg="del">
          <ac:chgData name="Akshita MVVS" userId="60a5c2324ea7b787" providerId="LiveId" clId="{2810B7D4-8FFC-4A52-8C8B-2546B624FD0C}" dt="2017-11-27T08:19:08.436" v="6474" actId="478"/>
          <ac:spMkLst>
            <pc:docMk/>
            <pc:sldMk cId="2622700055" sldId="279"/>
            <ac:spMk id="3" creationId="{760515DB-31DB-43A1-B456-BC8FD5CBB538}"/>
          </ac:spMkLst>
        </pc:spChg>
        <pc:spChg chg="add del">
          <ac:chgData name="Akshita MVVS" userId="60a5c2324ea7b787" providerId="LiveId" clId="{2810B7D4-8FFC-4A52-8C8B-2546B624FD0C}" dt="2017-11-27T08:19:11.481" v="6476" actId="20577"/>
          <ac:spMkLst>
            <pc:docMk/>
            <pc:sldMk cId="2622700055" sldId="279"/>
            <ac:spMk id="4" creationId="{E276EEAA-1F36-4ECC-A7B5-6001F81C5D80}"/>
          </ac:spMkLst>
        </pc:spChg>
        <pc:spChg chg="add mod">
          <ac:chgData name="Akshita MVVS" userId="60a5c2324ea7b787" providerId="LiveId" clId="{2810B7D4-8FFC-4A52-8C8B-2546B624FD0C}" dt="2017-11-27T08:20:52.167" v="6506" actId="1076"/>
          <ac:spMkLst>
            <pc:docMk/>
            <pc:sldMk cId="2622700055" sldId="279"/>
            <ac:spMk id="9" creationId="{D68DD956-2D93-4907-A3FB-F3B0F82310B3}"/>
          </ac:spMkLst>
        </pc:spChg>
        <pc:spChg chg="add mod">
          <ac:chgData name="Akshita MVVS" userId="60a5c2324ea7b787" providerId="LiveId" clId="{2810B7D4-8FFC-4A52-8C8B-2546B624FD0C}" dt="2017-11-27T08:21:03.160" v="6512" actId="20577"/>
          <ac:spMkLst>
            <pc:docMk/>
            <pc:sldMk cId="2622700055" sldId="279"/>
            <ac:spMk id="10" creationId="{53D7D605-57A0-40E1-BBE9-45696E45B411}"/>
          </ac:spMkLst>
        </pc:spChg>
        <pc:picChg chg="add mod">
          <ac:chgData name="Akshita MVVS" userId="60a5c2324ea7b787" providerId="LiveId" clId="{2810B7D4-8FFC-4A52-8C8B-2546B624FD0C}" dt="2017-11-27T08:19:43.302" v="6483" actId="1076"/>
          <ac:picMkLst>
            <pc:docMk/>
            <pc:sldMk cId="2622700055" sldId="279"/>
            <ac:picMk id="6" creationId="{00176D05-6EF7-4C0B-A1CA-36302C659AE1}"/>
          </ac:picMkLst>
        </pc:picChg>
        <pc:picChg chg="add mod">
          <ac:chgData name="Akshita MVVS" userId="60a5c2324ea7b787" providerId="LiveId" clId="{2810B7D4-8FFC-4A52-8C8B-2546B624FD0C}" dt="2017-11-27T08:20:18.146" v="6496" actId="14100"/>
          <ac:picMkLst>
            <pc:docMk/>
            <pc:sldMk cId="2622700055" sldId="279"/>
            <ac:picMk id="8" creationId="{B1C7516E-D8F9-4973-B70F-CEBC21574572}"/>
          </ac:picMkLst>
        </pc:picChg>
      </pc:sldChg>
      <pc:sldChg chg="modSp add del">
        <pc:chgData name="Akshita MVVS" userId="60a5c2324ea7b787" providerId="LiveId" clId="{2810B7D4-8FFC-4A52-8C8B-2546B624FD0C}" dt="2017-11-27T14:54:03.138" v="9520" actId="2696"/>
        <pc:sldMkLst>
          <pc:docMk/>
          <pc:sldMk cId="3151632340" sldId="280"/>
        </pc:sldMkLst>
        <pc:spChg chg="mod">
          <ac:chgData name="Akshita MVVS" userId="60a5c2324ea7b787" providerId="LiveId" clId="{2810B7D4-8FFC-4A52-8C8B-2546B624FD0C}" dt="2017-11-27T08:21:42.366" v="6535" actId="14100"/>
          <ac:spMkLst>
            <pc:docMk/>
            <pc:sldMk cId="3151632340" sldId="280"/>
            <ac:spMk id="2" creationId="{05E21138-A870-4513-A59E-47321D07911E}"/>
          </ac:spMkLst>
        </pc:spChg>
        <pc:spChg chg="mod">
          <ac:chgData name="Akshita MVVS" userId="60a5c2324ea7b787" providerId="LiveId" clId="{2810B7D4-8FFC-4A52-8C8B-2546B624FD0C}" dt="2017-11-27T09:41:21.281" v="7054" actId="20577"/>
          <ac:spMkLst>
            <pc:docMk/>
            <pc:sldMk cId="3151632340" sldId="280"/>
            <ac:spMk id="3" creationId="{F9DB2DA1-43D7-44DD-8F79-0D65FE97668B}"/>
          </ac:spMkLst>
        </pc:spChg>
      </pc:sldChg>
      <pc:sldChg chg="modSp add">
        <pc:chgData name="Akshita MVVS" userId="60a5c2324ea7b787" providerId="LiveId" clId="{2810B7D4-8FFC-4A52-8C8B-2546B624FD0C}" dt="2017-11-27T09:47:38.774" v="7572" actId="20577"/>
        <pc:sldMkLst>
          <pc:docMk/>
          <pc:sldMk cId="3670853167" sldId="281"/>
        </pc:sldMkLst>
        <pc:spChg chg="mod">
          <ac:chgData name="Akshita MVVS" userId="60a5c2324ea7b787" providerId="LiveId" clId="{2810B7D4-8FFC-4A52-8C8B-2546B624FD0C}" dt="2017-11-27T09:45:24.363" v="7176" actId="20577"/>
          <ac:spMkLst>
            <pc:docMk/>
            <pc:sldMk cId="3670853167" sldId="281"/>
            <ac:spMk id="2" creationId="{11043C9F-ED71-452E-AFC0-FA95A1AFBB27}"/>
          </ac:spMkLst>
        </pc:spChg>
        <pc:spChg chg="mod">
          <ac:chgData name="Akshita MVVS" userId="60a5c2324ea7b787" providerId="LiveId" clId="{2810B7D4-8FFC-4A52-8C8B-2546B624FD0C}" dt="2017-11-27T09:47:38.774" v="7572" actId="20577"/>
          <ac:spMkLst>
            <pc:docMk/>
            <pc:sldMk cId="3670853167" sldId="281"/>
            <ac:spMk id="3" creationId="{3A84117C-B718-436E-BE2F-33BB43A8E4DE}"/>
          </ac:spMkLst>
        </pc:spChg>
      </pc:sldChg>
      <pc:sldChg chg="addSp delSp modSp add mod">
        <pc:chgData name="Akshita MVVS" userId="60a5c2324ea7b787" providerId="LiveId" clId="{2810B7D4-8FFC-4A52-8C8B-2546B624FD0C}" dt="2017-11-27T09:51:12.235" v="7774" actId="1076"/>
        <pc:sldMkLst>
          <pc:docMk/>
          <pc:sldMk cId="265322177" sldId="282"/>
        </pc:sldMkLst>
        <pc:spChg chg="del">
          <ac:chgData name="Akshita MVVS" userId="60a5c2324ea7b787" providerId="LiveId" clId="{2810B7D4-8FFC-4A52-8C8B-2546B624FD0C}" dt="2017-11-27T09:47:52.879" v="7574" actId="1076"/>
          <ac:spMkLst>
            <pc:docMk/>
            <pc:sldMk cId="265322177" sldId="282"/>
            <ac:spMk id="2" creationId="{EC9B1778-4754-4574-BBC3-040643FCDF1D}"/>
          </ac:spMkLst>
        </pc:spChg>
        <pc:spChg chg="del">
          <ac:chgData name="Akshita MVVS" userId="60a5c2324ea7b787" providerId="LiveId" clId="{2810B7D4-8FFC-4A52-8C8B-2546B624FD0C}" dt="2017-11-27T09:47:52.879" v="7574" actId="1076"/>
          <ac:spMkLst>
            <pc:docMk/>
            <pc:sldMk cId="265322177" sldId="282"/>
            <ac:spMk id="3" creationId="{B46194E8-2366-438C-87A5-D48EE1D888D8}"/>
          </ac:spMkLst>
        </pc:spChg>
        <pc:spChg chg="add mod">
          <ac:chgData name="Akshita MVVS" userId="60a5c2324ea7b787" providerId="LiveId" clId="{2810B7D4-8FFC-4A52-8C8B-2546B624FD0C}" dt="2017-11-27T09:51:12.235" v="7774" actId="1076"/>
          <ac:spMkLst>
            <pc:docMk/>
            <pc:sldMk cId="265322177" sldId="282"/>
            <ac:spMk id="4" creationId="{EC4D15D0-1B77-4286-8D1D-E5D380E61245}"/>
          </ac:spMkLst>
        </pc:spChg>
        <pc:spChg chg="add del mod">
          <ac:chgData name="Akshita MVVS" userId="60a5c2324ea7b787" providerId="LiveId" clId="{2810B7D4-8FFC-4A52-8C8B-2546B624FD0C}" dt="2017-11-27T09:48:57.118" v="7585" actId="478"/>
          <ac:spMkLst>
            <pc:docMk/>
            <pc:sldMk cId="265322177" sldId="282"/>
            <ac:spMk id="5" creationId="{9E6261F8-49EF-4739-AA2D-8D40CD618CB9}"/>
          </ac:spMkLst>
        </pc:spChg>
        <pc:spChg chg="add mod">
          <ac:chgData name="Akshita MVVS" userId="60a5c2324ea7b787" providerId="LiveId" clId="{2810B7D4-8FFC-4A52-8C8B-2546B624FD0C}" dt="2017-11-27T09:50:53.335" v="7757" actId="20577"/>
          <ac:spMkLst>
            <pc:docMk/>
            <pc:sldMk cId="265322177" sldId="282"/>
            <ac:spMk id="6" creationId="{7A031429-4F7F-49CC-8A48-133020EC308D}"/>
          </ac:spMkLst>
        </pc:spChg>
        <pc:graphicFrameChg chg="add mod modGraphic">
          <ac:chgData name="Akshita MVVS" userId="60a5c2324ea7b787" providerId="LiveId" clId="{2810B7D4-8FFC-4A52-8C8B-2546B624FD0C}" dt="2017-11-27T09:50:04.584" v="7605" actId="255"/>
          <ac:graphicFrameMkLst>
            <pc:docMk/>
            <pc:sldMk cId="265322177" sldId="282"/>
            <ac:graphicFrameMk id="7" creationId="{0D41711B-651B-4BCC-9E35-12A4678837A8}"/>
          </ac:graphicFrameMkLst>
        </pc:graphicFrameChg>
        <pc:graphicFrameChg chg="add mod">
          <ac:chgData name="Akshita MVVS" userId="60a5c2324ea7b787" providerId="LiveId" clId="{2810B7D4-8FFC-4A52-8C8B-2546B624FD0C}" dt="2017-11-27T09:49:37.145" v="7593" actId="14100"/>
          <ac:graphicFrameMkLst>
            <pc:docMk/>
            <pc:sldMk cId="265322177" sldId="282"/>
            <ac:graphicFrameMk id="8" creationId="{3DB632C3-56ED-426F-923C-58920B6A7F0E}"/>
          </ac:graphicFrameMkLst>
        </pc:graphicFrameChg>
      </pc:sldChg>
      <pc:sldChg chg="addSp delSp modSp add mod">
        <pc:chgData name="Akshita MVVS" userId="60a5c2324ea7b787" providerId="LiveId" clId="{2810B7D4-8FFC-4A52-8C8B-2546B624FD0C}" dt="2017-11-27T09:56:45.457" v="7943" actId="14100"/>
        <pc:sldMkLst>
          <pc:docMk/>
          <pc:sldMk cId="1869070282" sldId="283"/>
        </pc:sldMkLst>
        <pc:spChg chg="mod">
          <ac:chgData name="Akshita MVVS" userId="60a5c2324ea7b787" providerId="LiveId" clId="{2810B7D4-8FFC-4A52-8C8B-2546B624FD0C}" dt="2017-11-27T09:51:35.775" v="7778" actId="14100"/>
          <ac:spMkLst>
            <pc:docMk/>
            <pc:sldMk cId="1869070282" sldId="283"/>
            <ac:spMk id="2" creationId="{559559C0-CC31-428A-9983-66AC10885ABF}"/>
          </ac:spMkLst>
        </pc:spChg>
        <pc:spChg chg="del">
          <ac:chgData name="Akshita MVVS" userId="60a5c2324ea7b787" providerId="LiveId" clId="{2810B7D4-8FFC-4A52-8C8B-2546B624FD0C}" dt="2017-11-27T09:55:52.975" v="7936" actId="478"/>
          <ac:spMkLst>
            <pc:docMk/>
            <pc:sldMk cId="1869070282" sldId="283"/>
            <ac:spMk id="3" creationId="{C894C5A9-1D07-43D9-8232-DA4F62EE36D9}"/>
          </ac:spMkLst>
        </pc:spChg>
        <pc:spChg chg="mod">
          <ac:chgData name="Akshita MVVS" userId="60a5c2324ea7b787" providerId="LiveId" clId="{2810B7D4-8FFC-4A52-8C8B-2546B624FD0C}" dt="2017-11-27T09:55:50.348" v="7935" actId="20577"/>
          <ac:spMkLst>
            <pc:docMk/>
            <pc:sldMk cId="1869070282" sldId="283"/>
            <ac:spMk id="4" creationId="{A760D681-C7CB-47E2-8645-C6F299D34017}"/>
          </ac:spMkLst>
        </pc:spChg>
        <pc:graphicFrameChg chg="add mod modGraphic">
          <ac:chgData name="Akshita MVVS" userId="60a5c2324ea7b787" providerId="LiveId" clId="{2810B7D4-8FFC-4A52-8C8B-2546B624FD0C}" dt="2017-11-27T09:55:07.750" v="7789" actId="255"/>
          <ac:graphicFrameMkLst>
            <pc:docMk/>
            <pc:sldMk cId="1869070282" sldId="283"/>
            <ac:graphicFrameMk id="5" creationId="{FC2EB765-06BE-4EB0-9D1A-C68D63807B9B}"/>
          </ac:graphicFrameMkLst>
        </pc:graphicFrameChg>
        <pc:graphicFrameChg chg="add mod">
          <ac:chgData name="Akshita MVVS" userId="60a5c2324ea7b787" providerId="LiveId" clId="{2810B7D4-8FFC-4A52-8C8B-2546B624FD0C}" dt="2017-11-27T09:56:45.457" v="7943" actId="14100"/>
          <ac:graphicFrameMkLst>
            <pc:docMk/>
            <pc:sldMk cId="1869070282" sldId="283"/>
            <ac:graphicFrameMk id="6" creationId="{A4A3EC93-12B8-473A-B8D5-6BA87517A5F3}"/>
          </ac:graphicFrameMkLst>
        </pc:graphicFrameChg>
      </pc:sldChg>
      <pc:sldChg chg="addSp delSp modSp add ord">
        <pc:chgData name="Akshita MVVS" userId="60a5c2324ea7b787" providerId="LiveId" clId="{2810B7D4-8FFC-4A52-8C8B-2546B624FD0C}" dt="2017-11-27T10:09:25.512" v="8377" actId="122"/>
        <pc:sldMkLst>
          <pc:docMk/>
          <pc:sldMk cId="2340775357" sldId="284"/>
        </pc:sldMkLst>
        <pc:spChg chg="del">
          <ac:chgData name="Akshita MVVS" userId="60a5c2324ea7b787" providerId="LiveId" clId="{2810B7D4-8FFC-4A52-8C8B-2546B624FD0C}" dt="2017-11-27T09:57:01.210" v="7945" actId="122"/>
          <ac:spMkLst>
            <pc:docMk/>
            <pc:sldMk cId="2340775357" sldId="284"/>
            <ac:spMk id="2" creationId="{9187B52A-41EC-4C84-A4F5-BA7C79CC53B0}"/>
          </ac:spMkLst>
        </pc:spChg>
        <pc:spChg chg="del">
          <ac:chgData name="Akshita MVVS" userId="60a5c2324ea7b787" providerId="LiveId" clId="{2810B7D4-8FFC-4A52-8C8B-2546B624FD0C}" dt="2017-11-27T09:57:01.210" v="7945" actId="122"/>
          <ac:spMkLst>
            <pc:docMk/>
            <pc:sldMk cId="2340775357" sldId="284"/>
            <ac:spMk id="3" creationId="{1D708C38-927E-474E-90CA-2C7A260BB76C}"/>
          </ac:spMkLst>
        </pc:spChg>
        <pc:spChg chg="del">
          <ac:chgData name="Akshita MVVS" userId="60a5c2324ea7b787" providerId="LiveId" clId="{2810B7D4-8FFC-4A52-8C8B-2546B624FD0C}" dt="2017-11-27T09:57:01.210" v="7945" actId="122"/>
          <ac:spMkLst>
            <pc:docMk/>
            <pc:sldMk cId="2340775357" sldId="284"/>
            <ac:spMk id="4" creationId="{5872C100-B8BF-4516-A8B7-4619CC53027E}"/>
          </ac:spMkLst>
        </pc:spChg>
        <pc:spChg chg="add mod">
          <ac:chgData name="Akshita MVVS" userId="60a5c2324ea7b787" providerId="LiveId" clId="{2810B7D4-8FFC-4A52-8C8B-2546B624FD0C}" dt="2017-11-27T09:57:09.709" v="7958" actId="14100"/>
          <ac:spMkLst>
            <pc:docMk/>
            <pc:sldMk cId="2340775357" sldId="284"/>
            <ac:spMk id="5" creationId="{D94A72A9-7354-4CA4-A02F-0AD8D8ECC8D2}"/>
          </ac:spMkLst>
        </pc:spChg>
        <pc:spChg chg="add mod">
          <ac:chgData name="Akshita MVVS" userId="60a5c2324ea7b787" providerId="LiveId" clId="{2810B7D4-8FFC-4A52-8C8B-2546B624FD0C}" dt="2017-11-27T10:05:25.680" v="8064" actId="113"/>
          <ac:spMkLst>
            <pc:docMk/>
            <pc:sldMk cId="2340775357" sldId="284"/>
            <ac:spMk id="10" creationId="{B87C184A-C9A2-4F93-A742-596BDD80360E}"/>
          </ac:spMkLst>
        </pc:spChg>
        <pc:spChg chg="add mod">
          <ac:chgData name="Akshita MVVS" userId="60a5c2324ea7b787" providerId="LiveId" clId="{2810B7D4-8FFC-4A52-8C8B-2546B624FD0C}" dt="2017-11-27T10:05:19.395" v="8063" actId="113"/>
          <ac:spMkLst>
            <pc:docMk/>
            <pc:sldMk cId="2340775357" sldId="284"/>
            <ac:spMk id="11" creationId="{01EF802C-B0A2-421E-B393-2E4BAD2E0F0F}"/>
          </ac:spMkLst>
        </pc:spChg>
        <pc:picChg chg="add mod">
          <ac:chgData name="Akshita MVVS" userId="60a5c2324ea7b787" providerId="LiveId" clId="{2810B7D4-8FFC-4A52-8C8B-2546B624FD0C}" dt="2017-11-27T10:02:46.944" v="7960" actId="1076"/>
          <ac:picMkLst>
            <pc:docMk/>
            <pc:sldMk cId="2340775357" sldId="284"/>
            <ac:picMk id="7" creationId="{18F0CB0D-6854-4E97-ADD6-ABBA17DD454B}"/>
          </ac:picMkLst>
        </pc:picChg>
        <pc:picChg chg="add mod">
          <ac:chgData name="Akshita MVVS" userId="60a5c2324ea7b787" providerId="LiveId" clId="{2810B7D4-8FFC-4A52-8C8B-2546B624FD0C}" dt="2017-11-27T10:03:03.895" v="7963" actId="1076"/>
          <ac:picMkLst>
            <pc:docMk/>
            <pc:sldMk cId="2340775357" sldId="284"/>
            <ac:picMk id="9" creationId="{2E47B990-A221-4CC4-81F5-1A4DAACD0787}"/>
          </ac:picMkLst>
        </pc:picChg>
      </pc:sldChg>
      <pc:sldChg chg="addSp delSp modSp add ord">
        <pc:chgData name="Akshita MVVS" userId="60a5c2324ea7b787" providerId="LiveId" clId="{2810B7D4-8FFC-4A52-8C8B-2546B624FD0C}" dt="2017-11-27T13:27:40.544" v="9377" actId="1076"/>
        <pc:sldMkLst>
          <pc:docMk/>
          <pc:sldMk cId="487734659" sldId="285"/>
        </pc:sldMkLst>
        <pc:spChg chg="mod">
          <ac:chgData name="Akshita MVVS" userId="60a5c2324ea7b787" providerId="LiveId" clId="{2810B7D4-8FFC-4A52-8C8B-2546B624FD0C}" dt="2017-11-27T10:08:25.374" v="8320" actId="1076"/>
          <ac:spMkLst>
            <pc:docMk/>
            <pc:sldMk cId="487734659" sldId="285"/>
            <ac:spMk id="2" creationId="{302903C4-6289-4E3F-BC56-0B4D7D0821CF}"/>
          </ac:spMkLst>
        </pc:spChg>
        <pc:spChg chg="add mod">
          <ac:chgData name="Akshita MVVS" userId="60a5c2324ea7b787" providerId="LiveId" clId="{2810B7D4-8FFC-4A52-8C8B-2546B624FD0C}" dt="2017-11-27T13:27:40.544" v="9377" actId="1076"/>
          <ac:spMkLst>
            <pc:docMk/>
            <pc:sldMk cId="487734659" sldId="285"/>
            <ac:spMk id="5" creationId="{78C88283-ACE4-45F1-8D6C-86E7952CF39F}"/>
          </ac:spMkLst>
        </pc:spChg>
        <pc:spChg chg="add del mod">
          <ac:chgData name="Akshita MVVS" userId="60a5c2324ea7b787" providerId="LiveId" clId="{2810B7D4-8FFC-4A52-8C8B-2546B624FD0C}" dt="2017-11-27T10:06:50.264" v="8101" actId="478"/>
          <ac:spMkLst>
            <pc:docMk/>
            <pc:sldMk cId="487734659" sldId="285"/>
            <ac:spMk id="6" creationId="{66B2DE83-765A-4DB7-B806-9644BDD2EC41}"/>
          </ac:spMkLst>
        </pc:spChg>
        <pc:spChg chg="add del mod">
          <ac:chgData name="Akshita MVVS" userId="60a5c2324ea7b787" providerId="LiveId" clId="{2810B7D4-8FFC-4A52-8C8B-2546B624FD0C}" dt="2017-11-27T10:06:53.538" v="8102" actId="478"/>
          <ac:spMkLst>
            <pc:docMk/>
            <pc:sldMk cId="487734659" sldId="285"/>
            <ac:spMk id="8" creationId="{FB29A58B-B80F-4B14-BA79-EC38F3EEACB8}"/>
          </ac:spMkLst>
        </pc:spChg>
        <pc:picChg chg="add mod">
          <ac:chgData name="Akshita MVVS" userId="60a5c2324ea7b787" providerId="LiveId" clId="{2810B7D4-8FFC-4A52-8C8B-2546B624FD0C}" dt="2017-11-27T13:27:36.292" v="9376" actId="1076"/>
          <ac:picMkLst>
            <pc:docMk/>
            <pc:sldMk cId="487734659" sldId="285"/>
            <ac:picMk id="4" creationId="{CFB59723-30D4-4A79-8E11-3C45FE48443B}"/>
          </ac:picMkLst>
        </pc:picChg>
      </pc:sldChg>
      <pc:sldChg chg="addSp delSp modSp add">
        <pc:chgData name="Akshita MVVS" userId="60a5c2324ea7b787" providerId="LiveId" clId="{2810B7D4-8FFC-4A52-8C8B-2546B624FD0C}" dt="2017-11-27T10:16:35.432" v="8927" actId="20577"/>
        <pc:sldMkLst>
          <pc:docMk/>
          <pc:sldMk cId="1626723513" sldId="286"/>
        </pc:sldMkLst>
        <pc:spChg chg="del">
          <ac:chgData name="Akshita MVVS" userId="60a5c2324ea7b787" providerId="LiveId" clId="{2810B7D4-8FFC-4A52-8C8B-2546B624FD0C}" dt="2017-11-27T10:12:43.838" v="8389" actId="20577"/>
          <ac:spMkLst>
            <pc:docMk/>
            <pc:sldMk cId="1626723513" sldId="286"/>
            <ac:spMk id="2" creationId="{9D96424A-DA65-4E22-B511-FA0C6BB6D8EA}"/>
          </ac:spMkLst>
        </pc:spChg>
        <pc:spChg chg="del">
          <ac:chgData name="Akshita MVVS" userId="60a5c2324ea7b787" providerId="LiveId" clId="{2810B7D4-8FFC-4A52-8C8B-2546B624FD0C}" dt="2017-11-27T10:12:43.838" v="8389" actId="20577"/>
          <ac:spMkLst>
            <pc:docMk/>
            <pc:sldMk cId="1626723513" sldId="286"/>
            <ac:spMk id="3" creationId="{0651A32B-3CB1-4706-B449-CCB1C009F7CF}"/>
          </ac:spMkLst>
        </pc:spChg>
        <pc:spChg chg="del">
          <ac:chgData name="Akshita MVVS" userId="60a5c2324ea7b787" providerId="LiveId" clId="{2810B7D4-8FFC-4A52-8C8B-2546B624FD0C}" dt="2017-11-27T10:12:43.838" v="8389" actId="20577"/>
          <ac:spMkLst>
            <pc:docMk/>
            <pc:sldMk cId="1626723513" sldId="286"/>
            <ac:spMk id="4" creationId="{1ACD92C9-07AF-4754-AD44-E978746B5C27}"/>
          </ac:spMkLst>
        </pc:spChg>
        <pc:spChg chg="add mod">
          <ac:chgData name="Akshita MVVS" userId="60a5c2324ea7b787" providerId="LiveId" clId="{2810B7D4-8FFC-4A52-8C8B-2546B624FD0C}" dt="2017-11-27T10:12:48.236" v="8399" actId="20577"/>
          <ac:spMkLst>
            <pc:docMk/>
            <pc:sldMk cId="1626723513" sldId="286"/>
            <ac:spMk id="5" creationId="{F2E9DEAD-583E-4C21-BEB2-CC8096D7C477}"/>
          </ac:spMkLst>
        </pc:spChg>
        <pc:spChg chg="add mod">
          <ac:chgData name="Akshita MVVS" userId="60a5c2324ea7b787" providerId="LiveId" clId="{2810B7D4-8FFC-4A52-8C8B-2546B624FD0C}" dt="2017-11-27T10:16:35.432" v="8927" actId="20577"/>
          <ac:spMkLst>
            <pc:docMk/>
            <pc:sldMk cId="1626723513" sldId="286"/>
            <ac:spMk id="6" creationId="{A04BEF9A-F6AF-4230-BE1B-B5A946A7B249}"/>
          </ac:spMkLst>
        </pc:spChg>
      </pc:sldChg>
      <pc:sldChg chg="addSp delSp add del">
        <pc:chgData name="Akshita MVVS" userId="60a5c2324ea7b787" providerId="LiveId" clId="{2810B7D4-8FFC-4A52-8C8B-2546B624FD0C}" dt="2017-11-27T10:12:30.970" v="8387" actId="2696"/>
        <pc:sldMkLst>
          <pc:docMk/>
          <pc:sldMk cId="3095520325" sldId="286"/>
        </pc:sldMkLst>
        <pc:spChg chg="add del">
          <ac:chgData name="Akshita MVVS" userId="60a5c2324ea7b787" providerId="LiveId" clId="{2810B7D4-8FFC-4A52-8C8B-2546B624FD0C}" dt="2017-11-27T10:11:06.747" v="8386" actId="478"/>
          <ac:spMkLst>
            <pc:docMk/>
            <pc:sldMk cId="3095520325" sldId="286"/>
            <ac:spMk id="2" creationId="{58AF64A3-A19E-4ABE-88CF-16DEF67E5E66}"/>
          </ac:spMkLst>
        </pc:spChg>
      </pc:sldChg>
      <pc:sldChg chg="modSp add">
        <pc:chgData name="Akshita MVVS" userId="60a5c2324ea7b787" providerId="LiveId" clId="{2810B7D4-8FFC-4A52-8C8B-2546B624FD0C}" dt="2017-11-27T14:54:54.307" v="9521" actId="113"/>
        <pc:sldMkLst>
          <pc:docMk/>
          <pc:sldMk cId="3094833855" sldId="287"/>
        </pc:sldMkLst>
        <pc:spChg chg="mod">
          <ac:chgData name="Akshita MVVS" userId="60a5c2324ea7b787" providerId="LiveId" clId="{2810B7D4-8FFC-4A52-8C8B-2546B624FD0C}" dt="2017-11-27T10:16:49.035" v="8938" actId="20577"/>
          <ac:spMkLst>
            <pc:docMk/>
            <pc:sldMk cId="3094833855" sldId="287"/>
            <ac:spMk id="2" creationId="{CCC93518-1305-4053-96F2-FB409E865BD6}"/>
          </ac:spMkLst>
        </pc:spChg>
        <pc:spChg chg="mod">
          <ac:chgData name="Akshita MVVS" userId="60a5c2324ea7b787" providerId="LiveId" clId="{2810B7D4-8FFC-4A52-8C8B-2546B624FD0C}" dt="2017-11-27T14:54:54.307" v="9521" actId="113"/>
          <ac:spMkLst>
            <pc:docMk/>
            <pc:sldMk cId="3094833855" sldId="287"/>
            <ac:spMk id="3" creationId="{84DDB99A-5833-4590-B840-EEA443B4470D}"/>
          </ac:spMkLst>
        </pc:spChg>
      </pc:sldChg>
      <pc:sldChg chg="delSp modSp add">
        <pc:chgData name="Akshita MVVS" userId="60a5c2324ea7b787" providerId="LiveId" clId="{2810B7D4-8FFC-4A52-8C8B-2546B624FD0C}" dt="2017-11-27T11:13:47.142" v="9067" actId="122"/>
        <pc:sldMkLst>
          <pc:docMk/>
          <pc:sldMk cId="694142497" sldId="288"/>
        </pc:sldMkLst>
        <pc:spChg chg="mod">
          <ac:chgData name="Akshita MVVS" userId="60a5c2324ea7b787" providerId="LiveId" clId="{2810B7D4-8FFC-4A52-8C8B-2546B624FD0C}" dt="2017-11-27T11:13:47.142" v="9067" actId="122"/>
          <ac:spMkLst>
            <pc:docMk/>
            <pc:sldMk cId="694142497" sldId="288"/>
            <ac:spMk id="2" creationId="{200AF7F8-5D7A-44C0-9F3D-AED4B531BD8A}"/>
          </ac:spMkLst>
        </pc:spChg>
        <pc:spChg chg="del">
          <ac:chgData name="Akshita MVVS" userId="60a5c2324ea7b787" providerId="LiveId" clId="{2810B7D4-8FFC-4A52-8C8B-2546B624FD0C}" dt="2017-11-27T11:13:34.278" v="9051" actId="478"/>
          <ac:spMkLst>
            <pc:docMk/>
            <pc:sldMk cId="694142497" sldId="288"/>
            <ac:spMk id="3" creationId="{ED82DE31-2D12-4309-91EB-8E7DA6078E4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60a5c2324ea7b787/Defense/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60a5c2324ea7b787/Defense/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60a5c2324ea7b787/Defense/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60a5c2324ea7b787/Defense/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60a5c2324ea7b787/Defense/Dat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Encryption Time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Sheet1!$I$3</c:f>
              <c:strCache>
                <c:ptCount val="1"/>
                <c:pt idx="0">
                  <c:v>AES</c:v>
                </c:pt>
              </c:strCache>
            </c:strRef>
          </c:tx>
          <c:spPr>
            <a:solidFill>
              <a:schemeClr val="accent1"/>
            </a:solidFill>
            <a:ln>
              <a:noFill/>
            </a:ln>
            <a:effectLst/>
          </c:spPr>
          <c:invertIfNegative val="0"/>
          <c:cat>
            <c:strRef>
              <c:f>Sheet1!$H$4:$H$8</c:f>
              <c:strCache>
                <c:ptCount val="5"/>
                <c:pt idx="0">
                  <c:v>1kb</c:v>
                </c:pt>
                <c:pt idx="1">
                  <c:v>10kb</c:v>
                </c:pt>
                <c:pt idx="2">
                  <c:v>20kb</c:v>
                </c:pt>
                <c:pt idx="3">
                  <c:v>50kb</c:v>
                </c:pt>
                <c:pt idx="4">
                  <c:v>100kb</c:v>
                </c:pt>
              </c:strCache>
            </c:strRef>
          </c:cat>
          <c:val>
            <c:numRef>
              <c:f>Sheet1!$I$4:$I$8</c:f>
              <c:numCache>
                <c:formatCode>General</c:formatCode>
                <c:ptCount val="5"/>
                <c:pt idx="0">
                  <c:v>0.67</c:v>
                </c:pt>
                <c:pt idx="1">
                  <c:v>1.03125</c:v>
                </c:pt>
                <c:pt idx="2">
                  <c:v>1.5</c:v>
                </c:pt>
                <c:pt idx="3">
                  <c:v>2.90625</c:v>
                </c:pt>
                <c:pt idx="4">
                  <c:v>4.6875</c:v>
                </c:pt>
              </c:numCache>
            </c:numRef>
          </c:val>
          <c:extLst>
            <c:ext xmlns:c16="http://schemas.microsoft.com/office/drawing/2014/chart" uri="{C3380CC4-5D6E-409C-BE32-E72D297353CC}">
              <c16:uniqueId val="{00000000-3FAC-4ADD-B9BB-19C017744204}"/>
            </c:ext>
          </c:extLst>
        </c:ser>
        <c:ser>
          <c:idx val="1"/>
          <c:order val="1"/>
          <c:tx>
            <c:strRef>
              <c:f>Sheet1!$J$3</c:f>
              <c:strCache>
                <c:ptCount val="1"/>
                <c:pt idx="0">
                  <c:v>TripleDES</c:v>
                </c:pt>
              </c:strCache>
            </c:strRef>
          </c:tx>
          <c:spPr>
            <a:solidFill>
              <a:schemeClr val="accent2"/>
            </a:solidFill>
            <a:ln>
              <a:noFill/>
            </a:ln>
            <a:effectLst/>
          </c:spPr>
          <c:invertIfNegative val="0"/>
          <c:cat>
            <c:strRef>
              <c:f>Sheet1!$H$4:$H$8</c:f>
              <c:strCache>
                <c:ptCount val="5"/>
                <c:pt idx="0">
                  <c:v>1kb</c:v>
                </c:pt>
                <c:pt idx="1">
                  <c:v>10kb</c:v>
                </c:pt>
                <c:pt idx="2">
                  <c:v>20kb</c:v>
                </c:pt>
                <c:pt idx="3">
                  <c:v>50kb</c:v>
                </c:pt>
                <c:pt idx="4">
                  <c:v>100kb</c:v>
                </c:pt>
              </c:strCache>
            </c:strRef>
          </c:cat>
          <c:val>
            <c:numRef>
              <c:f>Sheet1!$J$4:$J$8</c:f>
              <c:numCache>
                <c:formatCode>General</c:formatCode>
                <c:ptCount val="5"/>
                <c:pt idx="0">
                  <c:v>0.609375</c:v>
                </c:pt>
                <c:pt idx="1">
                  <c:v>1.03125</c:v>
                </c:pt>
                <c:pt idx="2">
                  <c:v>1.40625</c:v>
                </c:pt>
                <c:pt idx="3">
                  <c:v>2.640625</c:v>
                </c:pt>
                <c:pt idx="4">
                  <c:v>4.75</c:v>
                </c:pt>
              </c:numCache>
            </c:numRef>
          </c:val>
          <c:extLst>
            <c:ext xmlns:c16="http://schemas.microsoft.com/office/drawing/2014/chart" uri="{C3380CC4-5D6E-409C-BE32-E72D297353CC}">
              <c16:uniqueId val="{00000001-3FAC-4ADD-B9BB-19C017744204}"/>
            </c:ext>
          </c:extLst>
        </c:ser>
        <c:ser>
          <c:idx val="2"/>
          <c:order val="2"/>
          <c:tx>
            <c:strRef>
              <c:f>Sheet1!$K$3</c:f>
              <c:strCache>
                <c:ptCount val="1"/>
                <c:pt idx="0">
                  <c:v>RSA</c:v>
                </c:pt>
              </c:strCache>
            </c:strRef>
          </c:tx>
          <c:spPr>
            <a:solidFill>
              <a:schemeClr val="accent3"/>
            </a:solidFill>
            <a:ln>
              <a:noFill/>
            </a:ln>
            <a:effectLst/>
          </c:spPr>
          <c:invertIfNegative val="0"/>
          <c:cat>
            <c:strRef>
              <c:f>Sheet1!$H$4:$H$8</c:f>
              <c:strCache>
                <c:ptCount val="5"/>
                <c:pt idx="0">
                  <c:v>1kb</c:v>
                </c:pt>
                <c:pt idx="1">
                  <c:v>10kb</c:v>
                </c:pt>
                <c:pt idx="2">
                  <c:v>20kb</c:v>
                </c:pt>
                <c:pt idx="3">
                  <c:v>50kb</c:v>
                </c:pt>
                <c:pt idx="4">
                  <c:v>100kb</c:v>
                </c:pt>
              </c:strCache>
            </c:strRef>
          </c:cat>
          <c:val>
            <c:numRef>
              <c:f>Sheet1!$K$4:$K$8</c:f>
              <c:numCache>
                <c:formatCode>General</c:formatCode>
                <c:ptCount val="5"/>
                <c:pt idx="0">
                  <c:v>0.78125</c:v>
                </c:pt>
                <c:pt idx="1">
                  <c:v>3.4762300000000002</c:v>
                </c:pt>
                <c:pt idx="2">
                  <c:v>5.2376500000000004</c:v>
                </c:pt>
                <c:pt idx="3">
                  <c:v>5.6770350000000001</c:v>
                </c:pt>
                <c:pt idx="4">
                  <c:v>8.43</c:v>
                </c:pt>
              </c:numCache>
            </c:numRef>
          </c:val>
          <c:extLst>
            <c:ext xmlns:c16="http://schemas.microsoft.com/office/drawing/2014/chart" uri="{C3380CC4-5D6E-409C-BE32-E72D297353CC}">
              <c16:uniqueId val="{00000002-3FAC-4ADD-B9BB-19C017744204}"/>
            </c:ext>
          </c:extLst>
        </c:ser>
        <c:dLbls>
          <c:showLegendKey val="0"/>
          <c:showVal val="0"/>
          <c:showCatName val="0"/>
          <c:showSerName val="0"/>
          <c:showPercent val="0"/>
          <c:showBubbleSize val="0"/>
        </c:dLbls>
        <c:gapWidth val="267"/>
        <c:overlap val="-43"/>
        <c:axId val="875831120"/>
        <c:axId val="868814304"/>
      </c:barChart>
      <c:catAx>
        <c:axId val="87583112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868814304"/>
        <c:crosses val="autoZero"/>
        <c:auto val="1"/>
        <c:lblAlgn val="ctr"/>
        <c:lblOffset val="100"/>
        <c:noMultiLvlLbl val="0"/>
      </c:catAx>
      <c:valAx>
        <c:axId val="8688143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87583112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Decryption time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Sheet1!$I$9</c:f>
              <c:strCache>
                <c:ptCount val="1"/>
                <c:pt idx="0">
                  <c:v>AES</c:v>
                </c:pt>
              </c:strCache>
            </c:strRef>
          </c:tx>
          <c:spPr>
            <a:solidFill>
              <a:schemeClr val="accent1"/>
            </a:solidFill>
            <a:ln>
              <a:noFill/>
            </a:ln>
            <a:effectLst/>
          </c:spPr>
          <c:invertIfNegative val="0"/>
          <c:cat>
            <c:strRef>
              <c:f>Sheet1!$H$10:$H$14</c:f>
              <c:strCache>
                <c:ptCount val="5"/>
                <c:pt idx="0">
                  <c:v>1kb</c:v>
                </c:pt>
                <c:pt idx="1">
                  <c:v>10kb</c:v>
                </c:pt>
                <c:pt idx="2">
                  <c:v>20kb</c:v>
                </c:pt>
                <c:pt idx="3">
                  <c:v>50kb</c:v>
                </c:pt>
                <c:pt idx="4">
                  <c:v>100kb</c:v>
                </c:pt>
              </c:strCache>
            </c:strRef>
          </c:cat>
          <c:val>
            <c:numRef>
              <c:f>Sheet1!$I$10:$I$14</c:f>
              <c:numCache>
                <c:formatCode>General</c:formatCode>
                <c:ptCount val="5"/>
                <c:pt idx="0">
                  <c:v>0.05</c:v>
                </c:pt>
                <c:pt idx="1">
                  <c:v>0.125</c:v>
                </c:pt>
                <c:pt idx="2">
                  <c:v>0.25</c:v>
                </c:pt>
                <c:pt idx="3">
                  <c:v>0.546875</c:v>
                </c:pt>
                <c:pt idx="4">
                  <c:v>1</c:v>
                </c:pt>
              </c:numCache>
            </c:numRef>
          </c:val>
          <c:extLst>
            <c:ext xmlns:c16="http://schemas.microsoft.com/office/drawing/2014/chart" uri="{C3380CC4-5D6E-409C-BE32-E72D297353CC}">
              <c16:uniqueId val="{00000000-9059-4ADB-B1B4-4185D27AC769}"/>
            </c:ext>
          </c:extLst>
        </c:ser>
        <c:ser>
          <c:idx val="1"/>
          <c:order val="1"/>
          <c:tx>
            <c:strRef>
              <c:f>Sheet1!$J$9</c:f>
              <c:strCache>
                <c:ptCount val="1"/>
                <c:pt idx="0">
                  <c:v>TripleDES</c:v>
                </c:pt>
              </c:strCache>
            </c:strRef>
          </c:tx>
          <c:spPr>
            <a:solidFill>
              <a:schemeClr val="accent2"/>
            </a:solidFill>
            <a:ln>
              <a:noFill/>
            </a:ln>
            <a:effectLst/>
          </c:spPr>
          <c:invertIfNegative val="0"/>
          <c:cat>
            <c:strRef>
              <c:f>Sheet1!$H$10:$H$14</c:f>
              <c:strCache>
                <c:ptCount val="5"/>
                <c:pt idx="0">
                  <c:v>1kb</c:v>
                </c:pt>
                <c:pt idx="1">
                  <c:v>10kb</c:v>
                </c:pt>
                <c:pt idx="2">
                  <c:v>20kb</c:v>
                </c:pt>
                <c:pt idx="3">
                  <c:v>50kb</c:v>
                </c:pt>
                <c:pt idx="4">
                  <c:v>100kb</c:v>
                </c:pt>
              </c:strCache>
            </c:strRef>
          </c:cat>
          <c:val>
            <c:numRef>
              <c:f>Sheet1!$J$10:$J$14</c:f>
              <c:numCache>
                <c:formatCode>General</c:formatCode>
                <c:ptCount val="5"/>
                <c:pt idx="0">
                  <c:v>4.6875E-2</c:v>
                </c:pt>
                <c:pt idx="1">
                  <c:v>0.140625</c:v>
                </c:pt>
                <c:pt idx="2">
                  <c:v>0.234375</c:v>
                </c:pt>
                <c:pt idx="3">
                  <c:v>0.515625</c:v>
                </c:pt>
                <c:pt idx="4">
                  <c:v>1</c:v>
                </c:pt>
              </c:numCache>
            </c:numRef>
          </c:val>
          <c:extLst>
            <c:ext xmlns:c16="http://schemas.microsoft.com/office/drawing/2014/chart" uri="{C3380CC4-5D6E-409C-BE32-E72D297353CC}">
              <c16:uniqueId val="{00000001-9059-4ADB-B1B4-4185D27AC769}"/>
            </c:ext>
          </c:extLst>
        </c:ser>
        <c:ser>
          <c:idx val="2"/>
          <c:order val="2"/>
          <c:tx>
            <c:strRef>
              <c:f>Sheet1!$K$9</c:f>
              <c:strCache>
                <c:ptCount val="1"/>
                <c:pt idx="0">
                  <c:v>RSA</c:v>
                </c:pt>
              </c:strCache>
            </c:strRef>
          </c:tx>
          <c:spPr>
            <a:solidFill>
              <a:schemeClr val="accent3"/>
            </a:solidFill>
            <a:ln>
              <a:noFill/>
            </a:ln>
            <a:effectLst/>
          </c:spPr>
          <c:invertIfNegative val="0"/>
          <c:cat>
            <c:strRef>
              <c:f>Sheet1!$H$10:$H$14</c:f>
              <c:strCache>
                <c:ptCount val="5"/>
                <c:pt idx="0">
                  <c:v>1kb</c:v>
                </c:pt>
                <c:pt idx="1">
                  <c:v>10kb</c:v>
                </c:pt>
                <c:pt idx="2">
                  <c:v>20kb</c:v>
                </c:pt>
                <c:pt idx="3">
                  <c:v>50kb</c:v>
                </c:pt>
                <c:pt idx="4">
                  <c:v>100kb</c:v>
                </c:pt>
              </c:strCache>
            </c:strRef>
          </c:cat>
          <c:val>
            <c:numRef>
              <c:f>Sheet1!$K$10:$K$14</c:f>
              <c:numCache>
                <c:formatCode>General</c:formatCode>
                <c:ptCount val="5"/>
                <c:pt idx="0">
                  <c:v>6.25E-2</c:v>
                </c:pt>
                <c:pt idx="1">
                  <c:v>0.76456000000000002</c:v>
                </c:pt>
                <c:pt idx="2">
                  <c:v>0.89944999999999997</c:v>
                </c:pt>
                <c:pt idx="3">
                  <c:v>1.196858</c:v>
                </c:pt>
                <c:pt idx="4">
                  <c:v>1.9530000000000001</c:v>
                </c:pt>
              </c:numCache>
            </c:numRef>
          </c:val>
          <c:extLst>
            <c:ext xmlns:c16="http://schemas.microsoft.com/office/drawing/2014/chart" uri="{C3380CC4-5D6E-409C-BE32-E72D297353CC}">
              <c16:uniqueId val="{00000002-9059-4ADB-B1B4-4185D27AC769}"/>
            </c:ext>
          </c:extLst>
        </c:ser>
        <c:dLbls>
          <c:showLegendKey val="0"/>
          <c:showVal val="0"/>
          <c:showCatName val="0"/>
          <c:showSerName val="0"/>
          <c:showPercent val="0"/>
          <c:showBubbleSize val="0"/>
        </c:dLbls>
        <c:gapWidth val="267"/>
        <c:overlap val="-43"/>
        <c:axId val="782863408"/>
        <c:axId val="721737936"/>
      </c:barChart>
      <c:catAx>
        <c:axId val="78286340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721737936"/>
        <c:crosses val="autoZero"/>
        <c:auto val="1"/>
        <c:lblAlgn val="ctr"/>
        <c:lblOffset val="100"/>
        <c:noMultiLvlLbl val="0"/>
      </c:catAx>
      <c:valAx>
        <c:axId val="721737936"/>
        <c:scaling>
          <c:orientation val="minMax"/>
          <c:max val="2.5"/>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82863408"/>
        <c:crosses val="autoZero"/>
        <c:crossBetween val="between"/>
        <c:majorUnit val="0.25"/>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Memory usage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Sheet1!$I$15</c:f>
              <c:strCache>
                <c:ptCount val="1"/>
                <c:pt idx="0">
                  <c:v>AES</c:v>
                </c:pt>
              </c:strCache>
            </c:strRef>
          </c:tx>
          <c:spPr>
            <a:solidFill>
              <a:schemeClr val="accent1"/>
            </a:solidFill>
            <a:ln>
              <a:noFill/>
            </a:ln>
            <a:effectLst/>
          </c:spPr>
          <c:invertIfNegative val="0"/>
          <c:cat>
            <c:strRef>
              <c:f>Sheet1!$H$16:$H$20</c:f>
              <c:strCache>
                <c:ptCount val="5"/>
                <c:pt idx="0">
                  <c:v>1kb</c:v>
                </c:pt>
                <c:pt idx="1">
                  <c:v>10kb</c:v>
                </c:pt>
                <c:pt idx="2">
                  <c:v>20kb</c:v>
                </c:pt>
                <c:pt idx="3">
                  <c:v>50kb</c:v>
                </c:pt>
                <c:pt idx="4">
                  <c:v>100kb</c:v>
                </c:pt>
              </c:strCache>
            </c:strRef>
          </c:cat>
          <c:val>
            <c:numRef>
              <c:f>Sheet1!$I$16:$I$20</c:f>
              <c:numCache>
                <c:formatCode>General</c:formatCode>
                <c:ptCount val="5"/>
                <c:pt idx="0">
                  <c:v>35262464</c:v>
                </c:pt>
                <c:pt idx="1">
                  <c:v>35377152</c:v>
                </c:pt>
                <c:pt idx="2">
                  <c:v>35717120</c:v>
                </c:pt>
                <c:pt idx="3">
                  <c:v>36012032</c:v>
                </c:pt>
                <c:pt idx="4">
                  <c:v>35495936</c:v>
                </c:pt>
              </c:numCache>
            </c:numRef>
          </c:val>
          <c:extLst>
            <c:ext xmlns:c16="http://schemas.microsoft.com/office/drawing/2014/chart" uri="{C3380CC4-5D6E-409C-BE32-E72D297353CC}">
              <c16:uniqueId val="{00000000-E2F4-4974-B87E-97F223F827D6}"/>
            </c:ext>
          </c:extLst>
        </c:ser>
        <c:ser>
          <c:idx val="1"/>
          <c:order val="1"/>
          <c:tx>
            <c:strRef>
              <c:f>Sheet1!$J$15</c:f>
              <c:strCache>
                <c:ptCount val="1"/>
                <c:pt idx="0">
                  <c:v>TripleDES</c:v>
                </c:pt>
              </c:strCache>
            </c:strRef>
          </c:tx>
          <c:spPr>
            <a:solidFill>
              <a:schemeClr val="accent2"/>
            </a:solidFill>
            <a:ln>
              <a:noFill/>
            </a:ln>
            <a:effectLst/>
          </c:spPr>
          <c:invertIfNegative val="0"/>
          <c:cat>
            <c:strRef>
              <c:f>Sheet1!$H$16:$H$20</c:f>
              <c:strCache>
                <c:ptCount val="5"/>
                <c:pt idx="0">
                  <c:v>1kb</c:v>
                </c:pt>
                <c:pt idx="1">
                  <c:v>10kb</c:v>
                </c:pt>
                <c:pt idx="2">
                  <c:v>20kb</c:v>
                </c:pt>
                <c:pt idx="3">
                  <c:v>50kb</c:v>
                </c:pt>
                <c:pt idx="4">
                  <c:v>100kb</c:v>
                </c:pt>
              </c:strCache>
            </c:strRef>
          </c:cat>
          <c:val>
            <c:numRef>
              <c:f>Sheet1!$J$16:$J$20</c:f>
              <c:numCache>
                <c:formatCode>General</c:formatCode>
                <c:ptCount val="5"/>
                <c:pt idx="0">
                  <c:v>35291136</c:v>
                </c:pt>
                <c:pt idx="1">
                  <c:v>35082240</c:v>
                </c:pt>
                <c:pt idx="2">
                  <c:v>35471360</c:v>
                </c:pt>
                <c:pt idx="3">
                  <c:v>35409920</c:v>
                </c:pt>
                <c:pt idx="4">
                  <c:v>35930112</c:v>
                </c:pt>
              </c:numCache>
            </c:numRef>
          </c:val>
          <c:extLst>
            <c:ext xmlns:c16="http://schemas.microsoft.com/office/drawing/2014/chart" uri="{C3380CC4-5D6E-409C-BE32-E72D297353CC}">
              <c16:uniqueId val="{00000001-E2F4-4974-B87E-97F223F827D6}"/>
            </c:ext>
          </c:extLst>
        </c:ser>
        <c:ser>
          <c:idx val="2"/>
          <c:order val="2"/>
          <c:tx>
            <c:strRef>
              <c:f>Sheet1!$K$15</c:f>
              <c:strCache>
                <c:ptCount val="1"/>
                <c:pt idx="0">
                  <c:v>RSA</c:v>
                </c:pt>
              </c:strCache>
            </c:strRef>
          </c:tx>
          <c:spPr>
            <a:solidFill>
              <a:schemeClr val="accent3"/>
            </a:solidFill>
            <a:ln>
              <a:noFill/>
            </a:ln>
            <a:effectLst/>
          </c:spPr>
          <c:invertIfNegative val="0"/>
          <c:cat>
            <c:strRef>
              <c:f>Sheet1!$H$16:$H$20</c:f>
              <c:strCache>
                <c:ptCount val="5"/>
                <c:pt idx="0">
                  <c:v>1kb</c:v>
                </c:pt>
                <c:pt idx="1">
                  <c:v>10kb</c:v>
                </c:pt>
                <c:pt idx="2">
                  <c:v>20kb</c:v>
                </c:pt>
                <c:pt idx="3">
                  <c:v>50kb</c:v>
                </c:pt>
                <c:pt idx="4">
                  <c:v>100kb</c:v>
                </c:pt>
              </c:strCache>
            </c:strRef>
          </c:cat>
          <c:val>
            <c:numRef>
              <c:f>Sheet1!$K$16:$K$20</c:f>
              <c:numCache>
                <c:formatCode>General</c:formatCode>
                <c:ptCount val="5"/>
                <c:pt idx="0">
                  <c:v>36167680</c:v>
                </c:pt>
                <c:pt idx="1">
                  <c:v>36745008</c:v>
                </c:pt>
                <c:pt idx="2">
                  <c:v>36844326</c:v>
                </c:pt>
                <c:pt idx="3">
                  <c:v>37689903</c:v>
                </c:pt>
                <c:pt idx="4">
                  <c:v>39073217</c:v>
                </c:pt>
              </c:numCache>
            </c:numRef>
          </c:val>
          <c:extLst>
            <c:ext xmlns:c16="http://schemas.microsoft.com/office/drawing/2014/chart" uri="{C3380CC4-5D6E-409C-BE32-E72D297353CC}">
              <c16:uniqueId val="{00000002-E2F4-4974-B87E-97F223F827D6}"/>
            </c:ext>
          </c:extLst>
        </c:ser>
        <c:dLbls>
          <c:showLegendKey val="0"/>
          <c:showVal val="0"/>
          <c:showCatName val="0"/>
          <c:showSerName val="0"/>
          <c:showPercent val="0"/>
          <c:showBubbleSize val="0"/>
        </c:dLbls>
        <c:gapWidth val="267"/>
        <c:overlap val="-43"/>
        <c:axId val="782861328"/>
        <c:axId val="788466816"/>
      </c:barChart>
      <c:catAx>
        <c:axId val="78286132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788466816"/>
        <c:crosses val="autoZero"/>
        <c:auto val="1"/>
        <c:lblAlgn val="ctr"/>
        <c:lblOffset val="100"/>
        <c:noMultiLvlLbl val="0"/>
      </c:catAx>
      <c:valAx>
        <c:axId val="78846681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828613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Encryption time Comparison</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Sheet2!$A$4</c:f>
              <c:strCache>
                <c:ptCount val="1"/>
                <c:pt idx="0">
                  <c:v>1kb</c:v>
                </c:pt>
              </c:strCache>
            </c:strRef>
          </c:tx>
          <c:spPr>
            <a:solidFill>
              <a:schemeClr val="accent1"/>
            </a:solidFill>
            <a:ln>
              <a:noFill/>
            </a:ln>
            <a:effectLst/>
          </c:spPr>
          <c:invertIfNegative val="0"/>
          <c:cat>
            <c:strRef>
              <c:f>Sheet2!$B$3:$E$3</c:f>
              <c:strCache>
                <c:ptCount val="4"/>
                <c:pt idx="0">
                  <c:v>AES-SLSB</c:v>
                </c:pt>
                <c:pt idx="1">
                  <c:v>TripleDES-SLSB</c:v>
                </c:pt>
                <c:pt idx="2">
                  <c:v>AES-LSB</c:v>
                </c:pt>
                <c:pt idx="3">
                  <c:v>DES-LSB</c:v>
                </c:pt>
              </c:strCache>
            </c:strRef>
          </c:cat>
          <c:val>
            <c:numRef>
              <c:f>Sheet2!$B$4:$E$4</c:f>
              <c:numCache>
                <c:formatCode>General</c:formatCode>
                <c:ptCount val="4"/>
                <c:pt idx="0">
                  <c:v>4.2187500000000003E-2</c:v>
                </c:pt>
                <c:pt idx="1">
                  <c:v>0.296875</c:v>
                </c:pt>
                <c:pt idx="2">
                  <c:v>0.67</c:v>
                </c:pt>
                <c:pt idx="3">
                  <c:v>0.609375</c:v>
                </c:pt>
              </c:numCache>
            </c:numRef>
          </c:val>
          <c:extLst>
            <c:ext xmlns:c16="http://schemas.microsoft.com/office/drawing/2014/chart" uri="{C3380CC4-5D6E-409C-BE32-E72D297353CC}">
              <c16:uniqueId val="{00000000-AAE6-4F02-8517-72DCF088A0FA}"/>
            </c:ext>
          </c:extLst>
        </c:ser>
        <c:ser>
          <c:idx val="1"/>
          <c:order val="1"/>
          <c:tx>
            <c:strRef>
              <c:f>Sheet2!$A$5</c:f>
              <c:strCache>
                <c:ptCount val="1"/>
                <c:pt idx="0">
                  <c:v>2kb</c:v>
                </c:pt>
              </c:strCache>
            </c:strRef>
          </c:tx>
          <c:spPr>
            <a:solidFill>
              <a:schemeClr val="accent2"/>
            </a:solidFill>
            <a:ln>
              <a:noFill/>
            </a:ln>
            <a:effectLst/>
          </c:spPr>
          <c:invertIfNegative val="0"/>
          <c:cat>
            <c:strRef>
              <c:f>Sheet2!$B$3:$E$3</c:f>
              <c:strCache>
                <c:ptCount val="4"/>
                <c:pt idx="0">
                  <c:v>AES-SLSB</c:v>
                </c:pt>
                <c:pt idx="1">
                  <c:v>TripleDES-SLSB</c:v>
                </c:pt>
                <c:pt idx="2">
                  <c:v>AES-LSB</c:v>
                </c:pt>
                <c:pt idx="3">
                  <c:v>DES-LSB</c:v>
                </c:pt>
              </c:strCache>
            </c:strRef>
          </c:cat>
          <c:val>
            <c:numRef>
              <c:f>Sheet2!$B$5:$E$5</c:f>
              <c:numCache>
                <c:formatCode>General</c:formatCode>
                <c:ptCount val="4"/>
                <c:pt idx="0">
                  <c:v>0.28125</c:v>
                </c:pt>
                <c:pt idx="1">
                  <c:v>0.296875</c:v>
                </c:pt>
                <c:pt idx="2">
                  <c:v>0.71875</c:v>
                </c:pt>
                <c:pt idx="3">
                  <c:v>0.765625</c:v>
                </c:pt>
              </c:numCache>
            </c:numRef>
          </c:val>
          <c:extLst>
            <c:ext xmlns:c16="http://schemas.microsoft.com/office/drawing/2014/chart" uri="{C3380CC4-5D6E-409C-BE32-E72D297353CC}">
              <c16:uniqueId val="{00000001-AAE6-4F02-8517-72DCF088A0FA}"/>
            </c:ext>
          </c:extLst>
        </c:ser>
        <c:ser>
          <c:idx val="2"/>
          <c:order val="2"/>
          <c:tx>
            <c:strRef>
              <c:f>Sheet2!$A$6</c:f>
              <c:strCache>
                <c:ptCount val="1"/>
                <c:pt idx="0">
                  <c:v>10kb</c:v>
                </c:pt>
              </c:strCache>
            </c:strRef>
          </c:tx>
          <c:spPr>
            <a:solidFill>
              <a:schemeClr val="accent3"/>
            </a:solidFill>
            <a:ln>
              <a:noFill/>
            </a:ln>
            <a:effectLst/>
          </c:spPr>
          <c:invertIfNegative val="0"/>
          <c:cat>
            <c:strRef>
              <c:f>Sheet2!$B$3:$E$3</c:f>
              <c:strCache>
                <c:ptCount val="4"/>
                <c:pt idx="0">
                  <c:v>AES-SLSB</c:v>
                </c:pt>
                <c:pt idx="1">
                  <c:v>TripleDES-SLSB</c:v>
                </c:pt>
                <c:pt idx="2">
                  <c:v>AES-LSB</c:v>
                </c:pt>
                <c:pt idx="3">
                  <c:v>DES-LSB</c:v>
                </c:pt>
              </c:strCache>
            </c:strRef>
          </c:cat>
          <c:val>
            <c:numRef>
              <c:f>Sheet2!$B$6:$E$6</c:f>
              <c:numCache>
                <c:formatCode>General</c:formatCode>
                <c:ptCount val="4"/>
                <c:pt idx="0">
                  <c:v>0.296875</c:v>
                </c:pt>
                <c:pt idx="1">
                  <c:v>0.359375</c:v>
                </c:pt>
                <c:pt idx="2">
                  <c:v>1.03125</c:v>
                </c:pt>
                <c:pt idx="3">
                  <c:v>1.03125</c:v>
                </c:pt>
              </c:numCache>
            </c:numRef>
          </c:val>
          <c:extLst>
            <c:ext xmlns:c16="http://schemas.microsoft.com/office/drawing/2014/chart" uri="{C3380CC4-5D6E-409C-BE32-E72D297353CC}">
              <c16:uniqueId val="{00000002-AAE6-4F02-8517-72DCF088A0FA}"/>
            </c:ext>
          </c:extLst>
        </c:ser>
        <c:dLbls>
          <c:showLegendKey val="0"/>
          <c:showVal val="0"/>
          <c:showCatName val="0"/>
          <c:showSerName val="0"/>
          <c:showPercent val="0"/>
          <c:showBubbleSize val="0"/>
        </c:dLbls>
        <c:gapWidth val="267"/>
        <c:overlap val="-43"/>
        <c:axId val="663238560"/>
        <c:axId val="866510400"/>
      </c:barChart>
      <c:catAx>
        <c:axId val="6632385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866510400"/>
        <c:crosses val="autoZero"/>
        <c:auto val="1"/>
        <c:lblAlgn val="ctr"/>
        <c:lblOffset val="100"/>
        <c:noMultiLvlLbl val="0"/>
      </c:catAx>
      <c:valAx>
        <c:axId val="8665104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66323856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Decryption time Comparison</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Sheet2!$A$14</c:f>
              <c:strCache>
                <c:ptCount val="1"/>
                <c:pt idx="0">
                  <c:v>1kb</c:v>
                </c:pt>
              </c:strCache>
            </c:strRef>
          </c:tx>
          <c:spPr>
            <a:solidFill>
              <a:schemeClr val="accent1"/>
            </a:solidFill>
            <a:ln>
              <a:noFill/>
            </a:ln>
            <a:effectLst/>
          </c:spPr>
          <c:invertIfNegative val="0"/>
          <c:cat>
            <c:strRef>
              <c:f>Sheet2!$B$13:$E$13</c:f>
              <c:strCache>
                <c:ptCount val="4"/>
                <c:pt idx="0">
                  <c:v>AES-SLSB</c:v>
                </c:pt>
                <c:pt idx="1">
                  <c:v>TripleDES-SLSB</c:v>
                </c:pt>
                <c:pt idx="2">
                  <c:v>AES-LSB</c:v>
                </c:pt>
                <c:pt idx="3">
                  <c:v>DES-LSB</c:v>
                </c:pt>
              </c:strCache>
            </c:strRef>
          </c:cat>
          <c:val>
            <c:numRef>
              <c:f>Sheet2!$B$14:$E$14</c:f>
              <c:numCache>
                <c:formatCode>General</c:formatCode>
                <c:ptCount val="4"/>
                <c:pt idx="0">
                  <c:v>3.125E-2</c:v>
                </c:pt>
                <c:pt idx="1">
                  <c:v>0.265625</c:v>
                </c:pt>
                <c:pt idx="2">
                  <c:v>0.05</c:v>
                </c:pt>
                <c:pt idx="3">
                  <c:v>4.6875E-2</c:v>
                </c:pt>
              </c:numCache>
            </c:numRef>
          </c:val>
          <c:extLst>
            <c:ext xmlns:c16="http://schemas.microsoft.com/office/drawing/2014/chart" uri="{C3380CC4-5D6E-409C-BE32-E72D297353CC}">
              <c16:uniqueId val="{00000000-2966-4754-9E7B-6C6912033871}"/>
            </c:ext>
          </c:extLst>
        </c:ser>
        <c:ser>
          <c:idx val="1"/>
          <c:order val="1"/>
          <c:tx>
            <c:strRef>
              <c:f>Sheet2!$A$15</c:f>
              <c:strCache>
                <c:ptCount val="1"/>
                <c:pt idx="0">
                  <c:v>2kb</c:v>
                </c:pt>
              </c:strCache>
            </c:strRef>
          </c:tx>
          <c:spPr>
            <a:solidFill>
              <a:schemeClr val="accent2"/>
            </a:solidFill>
            <a:ln>
              <a:noFill/>
            </a:ln>
            <a:effectLst/>
          </c:spPr>
          <c:invertIfNegative val="0"/>
          <c:cat>
            <c:strRef>
              <c:f>Sheet2!$B$13:$E$13</c:f>
              <c:strCache>
                <c:ptCount val="4"/>
                <c:pt idx="0">
                  <c:v>AES-SLSB</c:v>
                </c:pt>
                <c:pt idx="1">
                  <c:v>TripleDES-SLSB</c:v>
                </c:pt>
                <c:pt idx="2">
                  <c:v>AES-LSB</c:v>
                </c:pt>
                <c:pt idx="3">
                  <c:v>DES-LSB</c:v>
                </c:pt>
              </c:strCache>
            </c:strRef>
          </c:cat>
          <c:val>
            <c:numRef>
              <c:f>Sheet2!$B$15:$E$15</c:f>
              <c:numCache>
                <c:formatCode>General</c:formatCode>
                <c:ptCount val="4"/>
                <c:pt idx="0">
                  <c:v>0.296875</c:v>
                </c:pt>
                <c:pt idx="1">
                  <c:v>0.265625</c:v>
                </c:pt>
                <c:pt idx="2">
                  <c:v>0.62590000000000001</c:v>
                </c:pt>
                <c:pt idx="3">
                  <c:v>0.625</c:v>
                </c:pt>
              </c:numCache>
            </c:numRef>
          </c:val>
          <c:extLst>
            <c:ext xmlns:c16="http://schemas.microsoft.com/office/drawing/2014/chart" uri="{C3380CC4-5D6E-409C-BE32-E72D297353CC}">
              <c16:uniqueId val="{00000001-2966-4754-9E7B-6C6912033871}"/>
            </c:ext>
          </c:extLst>
        </c:ser>
        <c:ser>
          <c:idx val="2"/>
          <c:order val="2"/>
          <c:tx>
            <c:strRef>
              <c:f>Sheet2!$A$16</c:f>
              <c:strCache>
                <c:ptCount val="1"/>
                <c:pt idx="0">
                  <c:v>10kb</c:v>
                </c:pt>
              </c:strCache>
            </c:strRef>
          </c:tx>
          <c:spPr>
            <a:solidFill>
              <a:schemeClr val="accent3"/>
            </a:solidFill>
            <a:ln>
              <a:noFill/>
            </a:ln>
            <a:effectLst/>
          </c:spPr>
          <c:invertIfNegative val="0"/>
          <c:cat>
            <c:strRef>
              <c:f>Sheet2!$B$13:$E$13</c:f>
              <c:strCache>
                <c:ptCount val="4"/>
                <c:pt idx="0">
                  <c:v>AES-SLSB</c:v>
                </c:pt>
                <c:pt idx="1">
                  <c:v>TripleDES-SLSB</c:v>
                </c:pt>
                <c:pt idx="2">
                  <c:v>AES-LSB</c:v>
                </c:pt>
                <c:pt idx="3">
                  <c:v>DES-LSB</c:v>
                </c:pt>
              </c:strCache>
            </c:strRef>
          </c:cat>
          <c:val>
            <c:numRef>
              <c:f>Sheet2!$B$16:$E$16</c:f>
              <c:numCache>
                <c:formatCode>General</c:formatCode>
                <c:ptCount val="4"/>
                <c:pt idx="0">
                  <c:v>0.28125</c:v>
                </c:pt>
                <c:pt idx="1">
                  <c:v>0.296875</c:v>
                </c:pt>
                <c:pt idx="2">
                  <c:v>0.125</c:v>
                </c:pt>
                <c:pt idx="3">
                  <c:v>0.140625</c:v>
                </c:pt>
              </c:numCache>
            </c:numRef>
          </c:val>
          <c:extLst>
            <c:ext xmlns:c16="http://schemas.microsoft.com/office/drawing/2014/chart" uri="{C3380CC4-5D6E-409C-BE32-E72D297353CC}">
              <c16:uniqueId val="{00000002-2966-4754-9E7B-6C6912033871}"/>
            </c:ext>
          </c:extLst>
        </c:ser>
        <c:dLbls>
          <c:showLegendKey val="0"/>
          <c:showVal val="0"/>
          <c:showCatName val="0"/>
          <c:showSerName val="0"/>
          <c:showPercent val="0"/>
          <c:showBubbleSize val="0"/>
        </c:dLbls>
        <c:gapWidth val="267"/>
        <c:overlap val="-43"/>
        <c:axId val="775526688"/>
        <c:axId val="840129920"/>
      </c:barChart>
      <c:catAx>
        <c:axId val="7755266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840129920"/>
        <c:crosses val="autoZero"/>
        <c:auto val="1"/>
        <c:lblAlgn val="ctr"/>
        <c:lblOffset val="100"/>
        <c:noMultiLvlLbl val="0"/>
      </c:catAx>
      <c:valAx>
        <c:axId val="84012992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7552668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1380A-ED93-4957-B7E5-9065B0FCF867}" type="datetimeFigureOut">
              <a:rPr lang="en-US" smtClean="0"/>
              <a:t>11/27/2017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699A7-FCBD-40B1-B150-728A852B1BC4}" type="slidenum">
              <a:rPr lang="en-US" smtClean="0"/>
              <a:t>‹#›</a:t>
            </a:fld>
            <a:endParaRPr lang="en-US"/>
          </a:p>
        </p:txBody>
      </p:sp>
    </p:spTree>
    <p:extLst>
      <p:ext uri="{BB962C8B-B14F-4D97-AF65-F5344CB8AC3E}">
        <p14:creationId xmlns:p14="http://schemas.microsoft.com/office/powerpoint/2010/main" val="4184862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is to hide secret data in the audio and image of a video file. Video has so many still frames of image and audio, we can select any frame for hiding our data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Embedding information within messages and network control protocols used by common applications like HTML SSH SMTP TCP</a:t>
            </a:r>
          </a:p>
          <a:p>
            <a:endParaRPr lang="en-US" b="1" dirty="0"/>
          </a:p>
        </p:txBody>
      </p:sp>
      <p:sp>
        <p:nvSpPr>
          <p:cNvPr id="4" name="Slide Number Placeholder 3"/>
          <p:cNvSpPr>
            <a:spLocks noGrp="1"/>
          </p:cNvSpPr>
          <p:nvPr>
            <p:ph type="sldNum" sz="quarter" idx="10"/>
          </p:nvPr>
        </p:nvSpPr>
        <p:spPr/>
        <p:txBody>
          <a:bodyPr/>
          <a:lstStyle/>
          <a:p>
            <a:fld id="{FBD699A7-FCBD-40B1-B150-728A852B1BC4}" type="slidenum">
              <a:rPr lang="en-US" smtClean="0"/>
              <a:t>5</a:t>
            </a:fld>
            <a:endParaRPr lang="en-US"/>
          </a:p>
        </p:txBody>
      </p:sp>
    </p:spTree>
    <p:extLst>
      <p:ext uri="{BB962C8B-B14F-4D97-AF65-F5344CB8AC3E}">
        <p14:creationId xmlns:p14="http://schemas.microsoft.com/office/powerpoint/2010/main" val="3606009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11/27/2017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305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329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5367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02291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257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410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2672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866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720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417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824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8331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577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818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059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397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587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11/27/2017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299099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C6F6-B994-46BB-ACF0-D7C57CFC56E7}"/>
              </a:ext>
            </a:extLst>
          </p:cNvPr>
          <p:cNvSpPr>
            <a:spLocks noGrp="1"/>
          </p:cNvSpPr>
          <p:nvPr>
            <p:ph type="ctrTitle"/>
          </p:nvPr>
        </p:nvSpPr>
        <p:spPr/>
        <p:txBody>
          <a:bodyPr/>
          <a:lstStyle/>
          <a:p>
            <a:r>
              <a:rPr lang="en-US" dirty="0"/>
              <a:t>Steganography using Least significant bit (</a:t>
            </a:r>
            <a:r>
              <a:rPr lang="en-US" dirty="0" err="1"/>
              <a:t>lsb</a:t>
            </a:r>
            <a:r>
              <a:rPr lang="en-US" dirty="0"/>
              <a:t>) and selective LSB(SLSB)</a:t>
            </a:r>
          </a:p>
        </p:txBody>
      </p:sp>
      <p:sp>
        <p:nvSpPr>
          <p:cNvPr id="3" name="Subtitle 2">
            <a:extLst>
              <a:ext uri="{FF2B5EF4-FFF2-40B4-BE49-F238E27FC236}">
                <a16:creationId xmlns:a16="http://schemas.microsoft.com/office/drawing/2014/main" id="{E1E321F9-62B9-49D5-AE6D-AFBBC1577804}"/>
              </a:ext>
            </a:extLst>
          </p:cNvPr>
          <p:cNvSpPr>
            <a:spLocks noGrp="1"/>
          </p:cNvSpPr>
          <p:nvPr>
            <p:ph type="subTitle" idx="1"/>
          </p:nvPr>
        </p:nvSpPr>
        <p:spPr>
          <a:xfrm>
            <a:off x="1982441" y="4317656"/>
            <a:ext cx="8791575" cy="1655762"/>
          </a:xfrm>
        </p:spPr>
        <p:txBody>
          <a:bodyPr>
            <a:normAutofit fontScale="92500" lnSpcReduction="20000"/>
          </a:bodyPr>
          <a:lstStyle/>
          <a:p>
            <a:r>
              <a:rPr lang="en-US" dirty="0"/>
              <a:t>Akshita </a:t>
            </a:r>
            <a:r>
              <a:rPr lang="en-US" dirty="0" err="1"/>
              <a:t>Maradapu</a:t>
            </a:r>
            <a:r>
              <a:rPr lang="en-US" dirty="0"/>
              <a:t> Vera Venkata Sai</a:t>
            </a:r>
          </a:p>
          <a:p>
            <a:r>
              <a:rPr lang="en-US" dirty="0"/>
              <a:t>December 2017				</a:t>
            </a:r>
          </a:p>
          <a:p>
            <a:r>
              <a:rPr lang="en-US" dirty="0"/>
              <a:t>chair: </a:t>
            </a:r>
            <a:r>
              <a:rPr lang="en-US" dirty="0" err="1"/>
              <a:t>Dr.xiaojun</a:t>
            </a:r>
            <a:r>
              <a:rPr lang="en-US" dirty="0"/>
              <a:t> </a:t>
            </a:r>
            <a:r>
              <a:rPr lang="en-US" dirty="0" err="1"/>
              <a:t>cao</a:t>
            </a:r>
            <a:endParaRPr lang="en-US" dirty="0"/>
          </a:p>
          <a:p>
            <a:r>
              <a:rPr lang="en-US" dirty="0"/>
              <a:t>committee :Dr. Rolando Estrada		</a:t>
            </a:r>
          </a:p>
        </p:txBody>
      </p:sp>
    </p:spTree>
    <p:extLst>
      <p:ext uri="{BB962C8B-B14F-4D97-AF65-F5344CB8AC3E}">
        <p14:creationId xmlns:p14="http://schemas.microsoft.com/office/powerpoint/2010/main" val="281942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1515-E1E7-4BBF-801F-15ACADDC70A8}"/>
              </a:ext>
            </a:extLst>
          </p:cNvPr>
          <p:cNvSpPr>
            <a:spLocks noGrp="1"/>
          </p:cNvSpPr>
          <p:nvPr>
            <p:ph type="title"/>
          </p:nvPr>
        </p:nvSpPr>
        <p:spPr/>
        <p:txBody>
          <a:bodyPr/>
          <a:lstStyle/>
          <a:p>
            <a:r>
              <a:rPr lang="en-US" dirty="0"/>
              <a:t>LSB Framework</a:t>
            </a:r>
          </a:p>
        </p:txBody>
      </p:sp>
      <p:pic>
        <p:nvPicPr>
          <p:cNvPr id="4" name="Picture 3">
            <a:extLst>
              <a:ext uri="{FF2B5EF4-FFF2-40B4-BE49-F238E27FC236}">
                <a16:creationId xmlns:a16="http://schemas.microsoft.com/office/drawing/2014/main" id="{52ECF7A0-DD24-4946-8776-F3C013A0541E}"/>
              </a:ext>
            </a:extLst>
          </p:cNvPr>
          <p:cNvPicPr>
            <a:picLocks noChangeAspect="1"/>
          </p:cNvPicPr>
          <p:nvPr/>
        </p:nvPicPr>
        <p:blipFill>
          <a:blip r:embed="rId2"/>
          <a:stretch>
            <a:fillRect/>
          </a:stretch>
        </p:blipFill>
        <p:spPr>
          <a:xfrm>
            <a:off x="9582864" y="2230777"/>
            <a:ext cx="888194" cy="1065461"/>
          </a:xfrm>
          <a:prstGeom prst="rect">
            <a:avLst/>
          </a:prstGeom>
        </p:spPr>
      </p:pic>
      <p:sp>
        <p:nvSpPr>
          <p:cNvPr id="5" name="Rectangle 4">
            <a:extLst>
              <a:ext uri="{FF2B5EF4-FFF2-40B4-BE49-F238E27FC236}">
                <a16:creationId xmlns:a16="http://schemas.microsoft.com/office/drawing/2014/main" id="{86B817C0-A864-49FB-A8DE-82F9367FFF88}"/>
              </a:ext>
            </a:extLst>
          </p:cNvPr>
          <p:cNvSpPr/>
          <p:nvPr/>
        </p:nvSpPr>
        <p:spPr>
          <a:xfrm>
            <a:off x="1141413" y="4734832"/>
            <a:ext cx="1603716" cy="101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Binary Converted File</a:t>
            </a:r>
          </a:p>
        </p:txBody>
      </p:sp>
      <p:sp>
        <p:nvSpPr>
          <p:cNvPr id="6" name="Rectangle 5">
            <a:extLst>
              <a:ext uri="{FF2B5EF4-FFF2-40B4-BE49-F238E27FC236}">
                <a16:creationId xmlns:a16="http://schemas.microsoft.com/office/drawing/2014/main" id="{41B5B79B-6999-45A7-9E49-D25F7E101184}"/>
              </a:ext>
            </a:extLst>
          </p:cNvPr>
          <p:cNvSpPr/>
          <p:nvPr/>
        </p:nvSpPr>
        <p:spPr>
          <a:xfrm>
            <a:off x="3170240" y="4734832"/>
            <a:ext cx="1708675" cy="101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Steganographic</a:t>
            </a:r>
          </a:p>
          <a:p>
            <a:pPr algn="ctr"/>
            <a:r>
              <a:rPr lang="en-US" b="1" dirty="0"/>
              <a:t>Encoding Algorithm</a:t>
            </a:r>
          </a:p>
        </p:txBody>
      </p:sp>
      <p:pic>
        <p:nvPicPr>
          <p:cNvPr id="7" name="Picture 6">
            <a:extLst>
              <a:ext uri="{FF2B5EF4-FFF2-40B4-BE49-F238E27FC236}">
                <a16:creationId xmlns:a16="http://schemas.microsoft.com/office/drawing/2014/main" id="{83DF1E53-669D-4170-8CBE-67B885B845D8}"/>
              </a:ext>
            </a:extLst>
          </p:cNvPr>
          <p:cNvPicPr>
            <a:picLocks noChangeAspect="1"/>
          </p:cNvPicPr>
          <p:nvPr/>
        </p:nvPicPr>
        <p:blipFill>
          <a:blip r:embed="rId3"/>
          <a:stretch>
            <a:fillRect/>
          </a:stretch>
        </p:blipFill>
        <p:spPr>
          <a:xfrm>
            <a:off x="1002385" y="2319913"/>
            <a:ext cx="1881772" cy="1685659"/>
          </a:xfrm>
          <a:prstGeom prst="rect">
            <a:avLst/>
          </a:prstGeom>
        </p:spPr>
      </p:pic>
      <p:pic>
        <p:nvPicPr>
          <p:cNvPr id="8" name="Picture 7">
            <a:extLst>
              <a:ext uri="{FF2B5EF4-FFF2-40B4-BE49-F238E27FC236}">
                <a16:creationId xmlns:a16="http://schemas.microsoft.com/office/drawing/2014/main" id="{519F8C51-71C7-4492-BA06-0D5D3D05482B}"/>
              </a:ext>
            </a:extLst>
          </p:cNvPr>
          <p:cNvPicPr>
            <a:picLocks noChangeAspect="1"/>
          </p:cNvPicPr>
          <p:nvPr/>
        </p:nvPicPr>
        <p:blipFill>
          <a:blip r:embed="rId3"/>
          <a:stretch>
            <a:fillRect/>
          </a:stretch>
        </p:blipFill>
        <p:spPr>
          <a:xfrm>
            <a:off x="6228951" y="4398438"/>
            <a:ext cx="1881772" cy="1685659"/>
          </a:xfrm>
          <a:prstGeom prst="rect">
            <a:avLst/>
          </a:prstGeom>
        </p:spPr>
      </p:pic>
      <p:sp>
        <p:nvSpPr>
          <p:cNvPr id="9" name="Rectangle 8">
            <a:extLst>
              <a:ext uri="{FF2B5EF4-FFF2-40B4-BE49-F238E27FC236}">
                <a16:creationId xmlns:a16="http://schemas.microsoft.com/office/drawing/2014/main" id="{A1F98E17-1164-48C5-B1E0-2F31197F2C6A}"/>
              </a:ext>
            </a:extLst>
          </p:cNvPr>
          <p:cNvSpPr/>
          <p:nvPr/>
        </p:nvSpPr>
        <p:spPr>
          <a:xfrm>
            <a:off x="9338736" y="4558986"/>
            <a:ext cx="1708675" cy="101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Steganographic</a:t>
            </a:r>
          </a:p>
          <a:p>
            <a:pPr algn="ctr"/>
            <a:r>
              <a:rPr lang="en-US" b="1" dirty="0"/>
              <a:t>Decoding Algorithm</a:t>
            </a:r>
          </a:p>
        </p:txBody>
      </p:sp>
      <p:cxnSp>
        <p:nvCxnSpPr>
          <p:cNvPr id="13" name="Straight Arrow Connector 12">
            <a:extLst>
              <a:ext uri="{FF2B5EF4-FFF2-40B4-BE49-F238E27FC236}">
                <a16:creationId xmlns:a16="http://schemas.microsoft.com/office/drawing/2014/main" id="{0A2C1DB9-388B-4012-B73A-EDBDD90E4E6B}"/>
              </a:ext>
            </a:extLst>
          </p:cNvPr>
          <p:cNvCxnSpPr/>
          <p:nvPr/>
        </p:nvCxnSpPr>
        <p:spPr>
          <a:xfrm>
            <a:off x="2832441" y="3339616"/>
            <a:ext cx="1334763" cy="13319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5F440DB-BC01-408C-99D3-61F81E8167A9}"/>
              </a:ext>
            </a:extLst>
          </p:cNvPr>
          <p:cNvCxnSpPr>
            <a:endCxn id="6" idx="1"/>
          </p:cNvCxnSpPr>
          <p:nvPr/>
        </p:nvCxnSpPr>
        <p:spPr>
          <a:xfrm>
            <a:off x="2724777" y="5241268"/>
            <a:ext cx="445463"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7FEC1D67-8C99-4877-A981-DA97D2854A77}"/>
              </a:ext>
            </a:extLst>
          </p:cNvPr>
          <p:cNvCxnSpPr>
            <a:cxnSpLocks/>
          </p:cNvCxnSpPr>
          <p:nvPr/>
        </p:nvCxnSpPr>
        <p:spPr>
          <a:xfrm>
            <a:off x="5006120" y="5241267"/>
            <a:ext cx="120678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4213F624-B085-4935-A36D-4E8BE016DC9A}"/>
              </a:ext>
            </a:extLst>
          </p:cNvPr>
          <p:cNvCxnSpPr>
            <a:cxnSpLocks/>
          </p:cNvCxnSpPr>
          <p:nvPr/>
        </p:nvCxnSpPr>
        <p:spPr>
          <a:xfrm>
            <a:off x="8110723" y="5241267"/>
            <a:ext cx="106333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AF292B8-9056-4F1F-A10A-A22F6FB77E26}"/>
              </a:ext>
            </a:extLst>
          </p:cNvPr>
          <p:cNvCxnSpPr>
            <a:stCxn id="9" idx="0"/>
          </p:cNvCxnSpPr>
          <p:nvPr/>
        </p:nvCxnSpPr>
        <p:spPr>
          <a:xfrm flipH="1" flipV="1">
            <a:off x="10193073" y="3429000"/>
            <a:ext cx="1" cy="1129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E7D77441-8AD1-486E-8183-AB568A99ABB0}"/>
              </a:ext>
            </a:extLst>
          </p:cNvPr>
          <p:cNvSpPr txBox="1"/>
          <p:nvPr/>
        </p:nvSpPr>
        <p:spPr>
          <a:xfrm>
            <a:off x="9099267" y="3770668"/>
            <a:ext cx="1447964" cy="369332"/>
          </a:xfrm>
          <a:prstGeom prst="rect">
            <a:avLst/>
          </a:prstGeom>
          <a:noFill/>
        </p:spPr>
        <p:txBody>
          <a:bodyPr wrap="square" rtlCol="0">
            <a:spAutoFit/>
          </a:bodyPr>
          <a:lstStyle/>
          <a:p>
            <a:r>
              <a:rPr lang="en-US" b="1" dirty="0"/>
              <a:t>DECODE</a:t>
            </a:r>
          </a:p>
        </p:txBody>
      </p:sp>
      <p:sp>
        <p:nvSpPr>
          <p:cNvPr id="28" name="TextBox 27">
            <a:extLst>
              <a:ext uri="{FF2B5EF4-FFF2-40B4-BE49-F238E27FC236}">
                <a16:creationId xmlns:a16="http://schemas.microsoft.com/office/drawing/2014/main" id="{26BEE32C-5EA0-46F3-BEC2-596AD26B0090}"/>
              </a:ext>
            </a:extLst>
          </p:cNvPr>
          <p:cNvSpPr txBox="1"/>
          <p:nvPr/>
        </p:nvSpPr>
        <p:spPr>
          <a:xfrm>
            <a:off x="9302979" y="1481118"/>
            <a:ext cx="1447964" cy="369332"/>
          </a:xfrm>
          <a:prstGeom prst="rect">
            <a:avLst/>
          </a:prstGeom>
          <a:noFill/>
        </p:spPr>
        <p:txBody>
          <a:bodyPr wrap="square" rtlCol="0">
            <a:spAutoFit/>
          </a:bodyPr>
          <a:lstStyle/>
          <a:p>
            <a:r>
              <a:rPr lang="en-US" dirty="0"/>
              <a:t>Hidden Data</a:t>
            </a:r>
          </a:p>
        </p:txBody>
      </p:sp>
      <p:sp>
        <p:nvSpPr>
          <p:cNvPr id="30" name="TextBox 29">
            <a:extLst>
              <a:ext uri="{FF2B5EF4-FFF2-40B4-BE49-F238E27FC236}">
                <a16:creationId xmlns:a16="http://schemas.microsoft.com/office/drawing/2014/main" id="{35A0407C-44E1-4B30-9670-53258CE6E7F7}"/>
              </a:ext>
            </a:extLst>
          </p:cNvPr>
          <p:cNvSpPr txBox="1"/>
          <p:nvPr/>
        </p:nvSpPr>
        <p:spPr>
          <a:xfrm>
            <a:off x="5163713" y="4775630"/>
            <a:ext cx="1163712" cy="369313"/>
          </a:xfrm>
          <a:prstGeom prst="rect">
            <a:avLst/>
          </a:prstGeom>
          <a:noFill/>
        </p:spPr>
        <p:txBody>
          <a:bodyPr wrap="square" rtlCol="0">
            <a:spAutoFit/>
          </a:bodyPr>
          <a:lstStyle/>
          <a:p>
            <a:r>
              <a:rPr lang="en-US" b="1" dirty="0"/>
              <a:t>ENCODE</a:t>
            </a:r>
          </a:p>
        </p:txBody>
      </p:sp>
      <p:sp>
        <p:nvSpPr>
          <p:cNvPr id="31" name="TextBox 30">
            <a:extLst>
              <a:ext uri="{FF2B5EF4-FFF2-40B4-BE49-F238E27FC236}">
                <a16:creationId xmlns:a16="http://schemas.microsoft.com/office/drawing/2014/main" id="{BA028DAA-3C53-4C0C-B065-48A19BB14A6F}"/>
              </a:ext>
            </a:extLst>
          </p:cNvPr>
          <p:cNvSpPr txBox="1"/>
          <p:nvPr/>
        </p:nvSpPr>
        <p:spPr>
          <a:xfrm>
            <a:off x="1060174" y="1812384"/>
            <a:ext cx="1684955" cy="369332"/>
          </a:xfrm>
          <a:prstGeom prst="rect">
            <a:avLst/>
          </a:prstGeom>
          <a:noFill/>
        </p:spPr>
        <p:txBody>
          <a:bodyPr wrap="square" rtlCol="0">
            <a:spAutoFit/>
          </a:bodyPr>
          <a:lstStyle/>
          <a:p>
            <a:r>
              <a:rPr lang="en-US" dirty="0"/>
              <a:t>Original Image</a:t>
            </a:r>
          </a:p>
        </p:txBody>
      </p:sp>
      <p:sp>
        <p:nvSpPr>
          <p:cNvPr id="32" name="TextBox 31">
            <a:extLst>
              <a:ext uri="{FF2B5EF4-FFF2-40B4-BE49-F238E27FC236}">
                <a16:creationId xmlns:a16="http://schemas.microsoft.com/office/drawing/2014/main" id="{8FA49D7A-B1B3-4620-8E3E-24BB10809CDE}"/>
              </a:ext>
            </a:extLst>
          </p:cNvPr>
          <p:cNvSpPr txBox="1"/>
          <p:nvPr/>
        </p:nvSpPr>
        <p:spPr>
          <a:xfrm>
            <a:off x="6256522" y="3917539"/>
            <a:ext cx="1684955" cy="369332"/>
          </a:xfrm>
          <a:prstGeom prst="rect">
            <a:avLst/>
          </a:prstGeom>
          <a:noFill/>
        </p:spPr>
        <p:txBody>
          <a:bodyPr wrap="square" rtlCol="0">
            <a:spAutoFit/>
          </a:bodyPr>
          <a:lstStyle/>
          <a:p>
            <a:r>
              <a:rPr lang="en-US" dirty="0" err="1"/>
              <a:t>Stego</a:t>
            </a:r>
            <a:r>
              <a:rPr lang="en-US" dirty="0"/>
              <a:t> Image</a:t>
            </a:r>
          </a:p>
        </p:txBody>
      </p:sp>
    </p:spTree>
    <p:extLst>
      <p:ext uri="{BB962C8B-B14F-4D97-AF65-F5344CB8AC3E}">
        <p14:creationId xmlns:p14="http://schemas.microsoft.com/office/powerpoint/2010/main" val="223477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4F2B-5FB1-4D57-97D7-C425E7C1C3F0}"/>
              </a:ext>
            </a:extLst>
          </p:cNvPr>
          <p:cNvSpPr>
            <a:spLocks noGrp="1"/>
          </p:cNvSpPr>
          <p:nvPr>
            <p:ph type="title"/>
          </p:nvPr>
        </p:nvSpPr>
        <p:spPr/>
        <p:txBody>
          <a:bodyPr/>
          <a:lstStyle/>
          <a:p>
            <a:r>
              <a:rPr lang="en-US" dirty="0"/>
              <a:t>LSB </a:t>
            </a:r>
            <a:r>
              <a:rPr lang="en-US" dirty="0" err="1"/>
              <a:t>Substiution</a:t>
            </a:r>
            <a:r>
              <a:rPr lang="en-US" dirty="0"/>
              <a:t> method</a:t>
            </a:r>
          </a:p>
        </p:txBody>
      </p:sp>
      <p:sp>
        <p:nvSpPr>
          <p:cNvPr id="3" name="Content Placeholder 2">
            <a:extLst>
              <a:ext uri="{FF2B5EF4-FFF2-40B4-BE49-F238E27FC236}">
                <a16:creationId xmlns:a16="http://schemas.microsoft.com/office/drawing/2014/main" id="{BCF4CB6E-5D64-4AD9-9CFD-AFEF78B9C9BB}"/>
              </a:ext>
            </a:extLst>
          </p:cNvPr>
          <p:cNvSpPr>
            <a:spLocks noGrp="1"/>
          </p:cNvSpPr>
          <p:nvPr>
            <p:ph idx="1"/>
          </p:nvPr>
        </p:nvSpPr>
        <p:spPr>
          <a:xfrm>
            <a:off x="1141412" y="2097088"/>
            <a:ext cx="9905999" cy="3541714"/>
          </a:xfrm>
        </p:spPr>
        <p:txBody>
          <a:bodyPr/>
          <a:lstStyle/>
          <a:p>
            <a:r>
              <a:rPr lang="en-US" dirty="0"/>
              <a:t>Let the data to be hidden be 1110</a:t>
            </a:r>
          </a:p>
          <a:p>
            <a:r>
              <a:rPr lang="en-US" dirty="0"/>
              <a:t>The cover image data is </a:t>
            </a:r>
          </a:p>
          <a:p>
            <a:pPr marL="0" indent="0">
              <a:buNone/>
            </a:pPr>
            <a:r>
              <a:rPr lang="en-US" dirty="0"/>
              <a:t>10001101  10000010   01110110   01100001</a:t>
            </a:r>
          </a:p>
          <a:p>
            <a:r>
              <a:rPr lang="en-US" dirty="0"/>
              <a:t>Substitute each bit of data in the every last bit of the pixel of cover image</a:t>
            </a:r>
          </a:p>
          <a:p>
            <a:r>
              <a:rPr lang="en-US" dirty="0"/>
              <a:t>The </a:t>
            </a:r>
            <a:r>
              <a:rPr lang="en-US" dirty="0" err="1"/>
              <a:t>stego</a:t>
            </a:r>
            <a:r>
              <a:rPr lang="en-US" dirty="0"/>
              <a:t> image will now be:</a:t>
            </a:r>
          </a:p>
          <a:p>
            <a:pPr marL="0" indent="0">
              <a:buNone/>
            </a:pPr>
            <a:r>
              <a:rPr lang="en-US" dirty="0"/>
              <a:t>1000110</a:t>
            </a:r>
            <a:r>
              <a:rPr lang="en-US" b="1" dirty="0">
                <a:solidFill>
                  <a:srgbClr val="FF0000"/>
                </a:solidFill>
              </a:rPr>
              <a:t>1</a:t>
            </a:r>
            <a:r>
              <a:rPr lang="en-US" dirty="0"/>
              <a:t>  1000001</a:t>
            </a:r>
            <a:r>
              <a:rPr lang="en-US" b="1" dirty="0">
                <a:solidFill>
                  <a:srgbClr val="FF0000"/>
                </a:solidFill>
              </a:rPr>
              <a:t>1</a:t>
            </a:r>
            <a:r>
              <a:rPr lang="en-US" dirty="0"/>
              <a:t>   01110110</a:t>
            </a:r>
            <a:r>
              <a:rPr lang="en-US" b="1" dirty="0">
                <a:solidFill>
                  <a:srgbClr val="FF0000"/>
                </a:solidFill>
              </a:rPr>
              <a:t>1</a:t>
            </a:r>
            <a:r>
              <a:rPr lang="en-US" dirty="0"/>
              <a:t>  0110000</a:t>
            </a:r>
            <a:r>
              <a:rPr lang="en-US" b="1" dirty="0">
                <a:solidFill>
                  <a:srgbClr val="FF0000"/>
                </a:solidFill>
              </a:rPr>
              <a:t>0</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10131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D812-7A2B-4A7C-86B2-2C79C442DCAA}"/>
              </a:ext>
            </a:extLst>
          </p:cNvPr>
          <p:cNvSpPr>
            <a:spLocks noGrp="1"/>
          </p:cNvSpPr>
          <p:nvPr>
            <p:ph type="title"/>
          </p:nvPr>
        </p:nvSpPr>
        <p:spPr/>
        <p:txBody>
          <a:bodyPr/>
          <a:lstStyle/>
          <a:p>
            <a:r>
              <a:rPr lang="en-US" dirty="0"/>
              <a:t>LSB Pros and cons	</a:t>
            </a:r>
          </a:p>
        </p:txBody>
      </p:sp>
      <p:sp>
        <p:nvSpPr>
          <p:cNvPr id="3" name="Content Placeholder 2">
            <a:extLst>
              <a:ext uri="{FF2B5EF4-FFF2-40B4-BE49-F238E27FC236}">
                <a16:creationId xmlns:a16="http://schemas.microsoft.com/office/drawing/2014/main" id="{7B714B1E-3BB8-4314-BE76-42955739D61E}"/>
              </a:ext>
            </a:extLst>
          </p:cNvPr>
          <p:cNvSpPr>
            <a:spLocks noGrp="1"/>
          </p:cNvSpPr>
          <p:nvPr>
            <p:ph idx="1"/>
          </p:nvPr>
        </p:nvSpPr>
        <p:spPr>
          <a:xfrm>
            <a:off x="1141411" y="1950430"/>
            <a:ext cx="9905999" cy="1478570"/>
          </a:xfrm>
        </p:spPr>
        <p:txBody>
          <a:bodyPr/>
          <a:lstStyle/>
          <a:p>
            <a:r>
              <a:rPr lang="en-US" dirty="0"/>
              <a:t>Advantages:</a:t>
            </a:r>
          </a:p>
          <a:p>
            <a:pPr lvl="1"/>
            <a:r>
              <a:rPr lang="en-US" dirty="0"/>
              <a:t>More amount of information can be embedded into the image as we make use of every least bit of the pixel</a:t>
            </a:r>
          </a:p>
        </p:txBody>
      </p:sp>
      <p:sp>
        <p:nvSpPr>
          <p:cNvPr id="4" name="Content Placeholder 2">
            <a:extLst>
              <a:ext uri="{FF2B5EF4-FFF2-40B4-BE49-F238E27FC236}">
                <a16:creationId xmlns:a16="http://schemas.microsoft.com/office/drawing/2014/main" id="{A360D2BA-7F55-4D69-B167-FDC3BF07875E}"/>
              </a:ext>
            </a:extLst>
          </p:cNvPr>
          <p:cNvSpPr txBox="1">
            <a:spLocks/>
          </p:cNvSpPr>
          <p:nvPr/>
        </p:nvSpPr>
        <p:spPr>
          <a:xfrm>
            <a:off x="1141411" y="3428999"/>
            <a:ext cx="9905999" cy="30984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Disadvantages</a:t>
            </a:r>
            <a:r>
              <a:rPr lang="en-US" sz="2800" dirty="0"/>
              <a:t>:</a:t>
            </a:r>
          </a:p>
          <a:p>
            <a:pPr lvl="1"/>
            <a:r>
              <a:rPr lang="en-US" dirty="0"/>
              <a:t>As only the last bit of every color of the pixel is changed it may lead to high level of distortion in images</a:t>
            </a:r>
          </a:p>
          <a:p>
            <a:pPr lvl="1"/>
            <a:r>
              <a:rPr lang="en-US" dirty="0"/>
              <a:t>The hidden data can be easily extracted as the data is sequentially placed into the cover image</a:t>
            </a:r>
          </a:p>
        </p:txBody>
      </p:sp>
    </p:spTree>
    <p:extLst>
      <p:ext uri="{BB962C8B-B14F-4D97-AF65-F5344CB8AC3E}">
        <p14:creationId xmlns:p14="http://schemas.microsoft.com/office/powerpoint/2010/main" val="346640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82BC-3D23-4BCE-B5E0-2F97F48049FE}"/>
              </a:ext>
            </a:extLst>
          </p:cNvPr>
          <p:cNvSpPr>
            <a:spLocks noGrp="1"/>
          </p:cNvSpPr>
          <p:nvPr>
            <p:ph type="title"/>
          </p:nvPr>
        </p:nvSpPr>
        <p:spPr/>
        <p:txBody>
          <a:bodyPr/>
          <a:lstStyle/>
          <a:p>
            <a:r>
              <a:rPr lang="en-US" dirty="0"/>
              <a:t>Selective </a:t>
            </a:r>
            <a:r>
              <a:rPr lang="en-US" dirty="0" err="1"/>
              <a:t>LSb</a:t>
            </a:r>
            <a:r>
              <a:rPr lang="en-US" dirty="0"/>
              <a:t> (</a:t>
            </a:r>
            <a:r>
              <a:rPr lang="en-US" dirty="0" err="1"/>
              <a:t>Slsb</a:t>
            </a:r>
            <a:r>
              <a:rPr lang="en-US" dirty="0"/>
              <a:t>) substitution</a:t>
            </a:r>
          </a:p>
        </p:txBody>
      </p:sp>
      <p:sp>
        <p:nvSpPr>
          <p:cNvPr id="3" name="Content Placeholder 2">
            <a:extLst>
              <a:ext uri="{FF2B5EF4-FFF2-40B4-BE49-F238E27FC236}">
                <a16:creationId xmlns:a16="http://schemas.microsoft.com/office/drawing/2014/main" id="{271B5E6E-4287-421D-B70F-7A9F8B77270F}"/>
              </a:ext>
            </a:extLst>
          </p:cNvPr>
          <p:cNvSpPr>
            <a:spLocks noGrp="1"/>
          </p:cNvSpPr>
          <p:nvPr>
            <p:ph idx="1"/>
          </p:nvPr>
        </p:nvSpPr>
        <p:spPr>
          <a:xfrm>
            <a:off x="1141412" y="2502706"/>
            <a:ext cx="9905999" cy="3541714"/>
          </a:xfrm>
        </p:spPr>
        <p:txBody>
          <a:bodyPr/>
          <a:lstStyle/>
          <a:p>
            <a:pPr marL="0" indent="0">
              <a:buNone/>
            </a:pPr>
            <a:r>
              <a:rPr lang="en-US" dirty="0"/>
              <a:t>In order to overcome the problems faced in the previous algorithm and to provide more flexibility over the images we go for SLSB Substitution</a:t>
            </a:r>
          </a:p>
          <a:p>
            <a:pPr marL="0" indent="0">
              <a:buNone/>
            </a:pPr>
            <a:endParaRPr lang="en-US" dirty="0"/>
          </a:p>
        </p:txBody>
      </p:sp>
    </p:spTree>
    <p:extLst>
      <p:ext uri="{BB962C8B-B14F-4D97-AF65-F5344CB8AC3E}">
        <p14:creationId xmlns:p14="http://schemas.microsoft.com/office/powerpoint/2010/main" val="263432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B0CA-56F9-4909-A715-2825E9FFC41D}"/>
              </a:ext>
            </a:extLst>
          </p:cNvPr>
          <p:cNvSpPr>
            <a:spLocks noGrp="1"/>
          </p:cNvSpPr>
          <p:nvPr>
            <p:ph type="title"/>
          </p:nvPr>
        </p:nvSpPr>
        <p:spPr>
          <a:xfrm>
            <a:off x="1141413" y="618518"/>
            <a:ext cx="9905998" cy="1154011"/>
          </a:xfrm>
        </p:spPr>
        <p:txBody>
          <a:bodyPr/>
          <a:lstStyle/>
          <a:p>
            <a:r>
              <a:rPr lang="en-US" dirty="0"/>
              <a:t>Motivation</a:t>
            </a:r>
          </a:p>
        </p:txBody>
      </p:sp>
      <p:sp>
        <p:nvSpPr>
          <p:cNvPr id="3" name="Content Placeholder 2">
            <a:extLst>
              <a:ext uri="{FF2B5EF4-FFF2-40B4-BE49-F238E27FC236}">
                <a16:creationId xmlns:a16="http://schemas.microsoft.com/office/drawing/2014/main" id="{15A59100-E2EF-436F-95D1-F00D021DE829}"/>
              </a:ext>
            </a:extLst>
          </p:cNvPr>
          <p:cNvSpPr>
            <a:spLocks noGrp="1"/>
          </p:cNvSpPr>
          <p:nvPr>
            <p:ph idx="1"/>
          </p:nvPr>
        </p:nvSpPr>
        <p:spPr>
          <a:xfrm>
            <a:off x="1141413" y="1968133"/>
            <a:ext cx="9905999" cy="3541714"/>
          </a:xfrm>
        </p:spPr>
        <p:txBody>
          <a:bodyPr/>
          <a:lstStyle/>
          <a:p>
            <a:r>
              <a:rPr lang="en-US" dirty="0"/>
              <a:t>Pixel Image : A8A8A8 binary 10101000-10101000-10101000 </a:t>
            </a:r>
          </a:p>
          <a:p>
            <a:r>
              <a:rPr lang="en-US" dirty="0"/>
              <a:t>Data to be hidden : 111</a:t>
            </a:r>
          </a:p>
          <a:p>
            <a:r>
              <a:rPr lang="en-US" dirty="0"/>
              <a:t>New Data : 1010100</a:t>
            </a:r>
            <a:r>
              <a:rPr lang="en-US" dirty="0">
                <a:solidFill>
                  <a:srgbClr val="FF0000"/>
                </a:solidFill>
              </a:rPr>
              <a:t>1</a:t>
            </a:r>
            <a:r>
              <a:rPr lang="en-US" dirty="0"/>
              <a:t>-1010100</a:t>
            </a:r>
            <a:r>
              <a:rPr lang="en-US" dirty="0">
                <a:solidFill>
                  <a:srgbClr val="FF0000"/>
                </a:solidFill>
              </a:rPr>
              <a:t>1</a:t>
            </a:r>
            <a:r>
              <a:rPr lang="en-US" dirty="0"/>
              <a:t>-1010100</a:t>
            </a:r>
            <a:r>
              <a:rPr lang="en-US" dirty="0">
                <a:solidFill>
                  <a:srgbClr val="FF0000"/>
                </a:solidFill>
              </a:rPr>
              <a:t>1 </a:t>
            </a:r>
            <a:r>
              <a:rPr lang="en-US" dirty="0"/>
              <a:t>– A9A9A9</a:t>
            </a:r>
          </a:p>
          <a:p>
            <a:pPr marL="0" indent="0">
              <a:buNone/>
            </a:pPr>
            <a:r>
              <a:rPr lang="en-US" dirty="0"/>
              <a:t>The leap in colors scale is 65793 which may be identified</a:t>
            </a:r>
          </a:p>
        </p:txBody>
      </p:sp>
    </p:spTree>
    <p:extLst>
      <p:ext uri="{BB962C8B-B14F-4D97-AF65-F5344CB8AC3E}">
        <p14:creationId xmlns:p14="http://schemas.microsoft.com/office/powerpoint/2010/main" val="76832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8B8E-AC49-49B2-B800-F91BD2E6624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CF1DABE-B39B-4E7A-9FCC-0F54881F93BC}"/>
              </a:ext>
            </a:extLst>
          </p:cNvPr>
          <p:cNvSpPr>
            <a:spLocks noGrp="1"/>
          </p:cNvSpPr>
          <p:nvPr>
            <p:ph idx="1"/>
          </p:nvPr>
        </p:nvSpPr>
        <p:spPr>
          <a:xfrm>
            <a:off x="1141412" y="2097088"/>
            <a:ext cx="9905999" cy="3541714"/>
          </a:xfrm>
        </p:spPr>
        <p:txBody>
          <a:bodyPr>
            <a:normAutofit/>
          </a:bodyPr>
          <a:lstStyle/>
          <a:p>
            <a:r>
              <a:rPr lang="en-US" dirty="0"/>
              <a:t>Store more bits in one color of the pixel – either Red, Green or Blue</a:t>
            </a:r>
          </a:p>
          <a:p>
            <a:r>
              <a:rPr lang="en-US" dirty="0"/>
              <a:t>This method provides more efficiency and less distortion</a:t>
            </a:r>
          </a:p>
          <a:p>
            <a:r>
              <a:rPr lang="en-US" dirty="0"/>
              <a:t>For example store ‘111’ in the Green color of the pixel</a:t>
            </a:r>
          </a:p>
          <a:p>
            <a:pPr marL="0" indent="0">
              <a:buNone/>
            </a:pPr>
            <a:r>
              <a:rPr lang="en-US" dirty="0"/>
              <a:t>Cover image: 0101000-10101000-10101000 : A8A8A8</a:t>
            </a:r>
          </a:p>
          <a:p>
            <a:pPr marL="0" indent="0">
              <a:buNone/>
            </a:pPr>
            <a:r>
              <a:rPr lang="en-US" dirty="0" err="1"/>
              <a:t>Stego</a:t>
            </a:r>
            <a:r>
              <a:rPr lang="en-US" dirty="0"/>
              <a:t> image:0101000-10101</a:t>
            </a:r>
            <a:r>
              <a:rPr lang="en-US" b="1" dirty="0">
                <a:solidFill>
                  <a:srgbClr val="FF0000"/>
                </a:solidFill>
              </a:rPr>
              <a:t>111</a:t>
            </a:r>
            <a:r>
              <a:rPr lang="en-US" dirty="0"/>
              <a:t>-10101000  : A8AFA8</a:t>
            </a:r>
          </a:p>
          <a:p>
            <a:pPr marL="0" indent="0">
              <a:buNone/>
            </a:pPr>
            <a:r>
              <a:rPr lang="en-US" dirty="0"/>
              <a:t>The leap in colors here is only 1792</a:t>
            </a:r>
          </a:p>
        </p:txBody>
      </p:sp>
    </p:spTree>
    <p:extLst>
      <p:ext uri="{BB962C8B-B14F-4D97-AF65-F5344CB8AC3E}">
        <p14:creationId xmlns:p14="http://schemas.microsoft.com/office/powerpoint/2010/main" val="244253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5D67-C491-401A-9347-F2E1C6825032}"/>
              </a:ext>
            </a:extLst>
          </p:cNvPr>
          <p:cNvSpPr>
            <a:spLocks noGrp="1"/>
          </p:cNvSpPr>
          <p:nvPr>
            <p:ph type="title"/>
          </p:nvPr>
        </p:nvSpPr>
        <p:spPr/>
        <p:txBody>
          <a:bodyPr/>
          <a:lstStyle/>
          <a:p>
            <a:r>
              <a:rPr lang="en-US" dirty="0"/>
              <a:t>How </a:t>
            </a:r>
            <a:r>
              <a:rPr lang="en-US" dirty="0" err="1"/>
              <a:t>slsb</a:t>
            </a:r>
            <a:r>
              <a:rPr lang="en-US" dirty="0"/>
              <a:t> works</a:t>
            </a:r>
          </a:p>
        </p:txBody>
      </p:sp>
      <p:sp>
        <p:nvSpPr>
          <p:cNvPr id="3" name="Content Placeholder 2">
            <a:extLst>
              <a:ext uri="{FF2B5EF4-FFF2-40B4-BE49-F238E27FC236}">
                <a16:creationId xmlns:a16="http://schemas.microsoft.com/office/drawing/2014/main" id="{9018CC82-BD6E-425E-908E-B464BE957A4A}"/>
              </a:ext>
            </a:extLst>
          </p:cNvPr>
          <p:cNvSpPr>
            <a:spLocks noGrp="1"/>
          </p:cNvSpPr>
          <p:nvPr>
            <p:ph idx="1"/>
          </p:nvPr>
        </p:nvSpPr>
        <p:spPr>
          <a:xfrm>
            <a:off x="1141412" y="2097088"/>
            <a:ext cx="9905999" cy="3541714"/>
          </a:xfrm>
        </p:spPr>
        <p:txBody>
          <a:bodyPr/>
          <a:lstStyle/>
          <a:p>
            <a:r>
              <a:rPr lang="en-US" dirty="0"/>
              <a:t>It works by selecting a color that would provide least amount of difference between the original pixel color and the </a:t>
            </a:r>
            <a:r>
              <a:rPr lang="en-US" dirty="0" err="1"/>
              <a:t>stego</a:t>
            </a:r>
            <a:r>
              <a:rPr lang="en-US" dirty="0"/>
              <a:t> pixel color.</a:t>
            </a:r>
          </a:p>
          <a:p>
            <a:r>
              <a:rPr lang="en-US" dirty="0"/>
              <a:t>Then embedding the data into the color that returns the least difference which is selected depending on how many pixels have to be manipulated to reach the closest color</a:t>
            </a:r>
          </a:p>
          <a:p>
            <a:pPr marL="0" indent="0">
              <a:buNone/>
            </a:pPr>
            <a:endParaRPr lang="en-US" dirty="0"/>
          </a:p>
        </p:txBody>
      </p:sp>
    </p:spTree>
    <p:extLst>
      <p:ext uri="{BB962C8B-B14F-4D97-AF65-F5344CB8AC3E}">
        <p14:creationId xmlns:p14="http://schemas.microsoft.com/office/powerpoint/2010/main" val="35110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16C-A0A8-4621-B543-13CAC8843BD1}"/>
              </a:ext>
            </a:extLst>
          </p:cNvPr>
          <p:cNvSpPr>
            <a:spLocks noGrp="1"/>
          </p:cNvSpPr>
          <p:nvPr>
            <p:ph type="title"/>
          </p:nvPr>
        </p:nvSpPr>
        <p:spPr/>
        <p:txBody>
          <a:bodyPr/>
          <a:lstStyle/>
          <a:p>
            <a:r>
              <a:rPr lang="en-US" dirty="0"/>
              <a:t>Experiment - Extending LSB</a:t>
            </a:r>
          </a:p>
        </p:txBody>
      </p:sp>
      <p:sp>
        <p:nvSpPr>
          <p:cNvPr id="3" name="Content Placeholder 2">
            <a:extLst>
              <a:ext uri="{FF2B5EF4-FFF2-40B4-BE49-F238E27FC236}">
                <a16:creationId xmlns:a16="http://schemas.microsoft.com/office/drawing/2014/main" id="{DC467AF6-2399-48DA-A27A-BCA4EACECF2B}"/>
              </a:ext>
            </a:extLst>
          </p:cNvPr>
          <p:cNvSpPr>
            <a:spLocks noGrp="1"/>
          </p:cNvSpPr>
          <p:nvPr>
            <p:ph idx="1"/>
          </p:nvPr>
        </p:nvSpPr>
        <p:spPr>
          <a:xfrm>
            <a:off x="1141412" y="2097088"/>
            <a:ext cx="9905999" cy="3541714"/>
          </a:xfrm>
        </p:spPr>
        <p:txBody>
          <a:bodyPr/>
          <a:lstStyle/>
          <a:p>
            <a:r>
              <a:rPr lang="en-US" dirty="0"/>
              <a:t>In the project , the image steganography has been done in combination with three encryption algorithms AES, RSA and Triple DES </a:t>
            </a:r>
          </a:p>
          <a:p>
            <a:r>
              <a:rPr lang="en-US" dirty="0"/>
              <a:t>This provides a two fold security to the sensitive data</a:t>
            </a:r>
          </a:p>
          <a:p>
            <a:r>
              <a:rPr lang="en-US" dirty="0"/>
              <a:t>Earlier works have stated that AES gives the best results in terms of time consumption</a:t>
            </a:r>
          </a:p>
        </p:txBody>
      </p:sp>
    </p:spTree>
    <p:extLst>
      <p:ext uri="{BB962C8B-B14F-4D97-AF65-F5344CB8AC3E}">
        <p14:creationId xmlns:p14="http://schemas.microsoft.com/office/powerpoint/2010/main" val="4281514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ABD5-535C-4FF8-8D88-6D7D5C5DD838}"/>
              </a:ext>
            </a:extLst>
          </p:cNvPr>
          <p:cNvSpPr>
            <a:spLocks noGrp="1"/>
          </p:cNvSpPr>
          <p:nvPr>
            <p:ph type="title"/>
          </p:nvPr>
        </p:nvSpPr>
        <p:spPr/>
        <p:txBody>
          <a:bodyPr/>
          <a:lstStyle/>
          <a:p>
            <a:r>
              <a:rPr lang="en-US" dirty="0"/>
              <a:t>Experiment- Extending LSB</a:t>
            </a:r>
          </a:p>
        </p:txBody>
      </p:sp>
      <p:sp>
        <p:nvSpPr>
          <p:cNvPr id="3" name="Content Placeholder 2">
            <a:extLst>
              <a:ext uri="{FF2B5EF4-FFF2-40B4-BE49-F238E27FC236}">
                <a16:creationId xmlns:a16="http://schemas.microsoft.com/office/drawing/2014/main" id="{B7521B80-2D4F-4120-83E0-EC9CA6D68768}"/>
              </a:ext>
            </a:extLst>
          </p:cNvPr>
          <p:cNvSpPr>
            <a:spLocks noGrp="1"/>
          </p:cNvSpPr>
          <p:nvPr>
            <p:ph idx="1"/>
          </p:nvPr>
        </p:nvSpPr>
        <p:spPr>
          <a:xfrm>
            <a:off x="1141412" y="1996269"/>
            <a:ext cx="9905999" cy="3541714"/>
          </a:xfrm>
        </p:spPr>
        <p:txBody>
          <a:bodyPr/>
          <a:lstStyle/>
          <a:p>
            <a:r>
              <a:rPr lang="en-US" dirty="0"/>
              <a:t>The encryption algorithms AES , RSA and </a:t>
            </a:r>
            <a:r>
              <a:rPr lang="en-US" dirty="0" err="1"/>
              <a:t>TripleDES</a:t>
            </a:r>
            <a:r>
              <a:rPr lang="en-US" dirty="0"/>
              <a:t> have been tested in combination with LSB with text files of different sizes and their performance has been compared in terms of encrypt and decrypt time and memory usage </a:t>
            </a:r>
          </a:p>
        </p:txBody>
      </p:sp>
    </p:spTree>
    <p:extLst>
      <p:ext uri="{BB962C8B-B14F-4D97-AF65-F5344CB8AC3E}">
        <p14:creationId xmlns:p14="http://schemas.microsoft.com/office/powerpoint/2010/main" val="98193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1D0C-0046-4CBD-8C79-159D6D9D2094}"/>
              </a:ext>
            </a:extLst>
          </p:cNvPr>
          <p:cNvSpPr>
            <a:spLocks noGrp="1"/>
          </p:cNvSpPr>
          <p:nvPr>
            <p:ph type="title"/>
          </p:nvPr>
        </p:nvSpPr>
        <p:spPr>
          <a:xfrm>
            <a:off x="1141413" y="609600"/>
            <a:ext cx="5934508" cy="783102"/>
          </a:xfrm>
        </p:spPr>
        <p:txBody>
          <a:bodyPr/>
          <a:lstStyle/>
          <a:p>
            <a:r>
              <a:rPr lang="en-US" dirty="0"/>
              <a:t>Result - Extending LSB</a:t>
            </a:r>
          </a:p>
        </p:txBody>
      </p:sp>
      <p:graphicFrame>
        <p:nvGraphicFramePr>
          <p:cNvPr id="4" name="Content Placeholder 3">
            <a:extLst>
              <a:ext uri="{FF2B5EF4-FFF2-40B4-BE49-F238E27FC236}">
                <a16:creationId xmlns:a16="http://schemas.microsoft.com/office/drawing/2014/main" id="{1BED9C3E-11BF-4884-86C3-37F8B149B091}"/>
              </a:ext>
            </a:extLst>
          </p:cNvPr>
          <p:cNvGraphicFramePr>
            <a:graphicFrameLocks noGrp="1"/>
          </p:cNvGraphicFramePr>
          <p:nvPr>
            <p:ph type="pic" idx="1"/>
            <p:extLst>
              <p:ext uri="{D42A27DB-BD31-4B8C-83A1-F6EECF244321}">
                <p14:modId xmlns:p14="http://schemas.microsoft.com/office/powerpoint/2010/main" val="2888632331"/>
              </p:ext>
            </p:extLst>
          </p:nvPr>
        </p:nvGraphicFramePr>
        <p:xfrm>
          <a:off x="1141412" y="2039815"/>
          <a:ext cx="4795156" cy="2475915"/>
        </p:xfrm>
        <a:graphic>
          <a:graphicData uri="http://schemas.openxmlformats.org/drawingml/2006/table">
            <a:tbl>
              <a:tblPr>
                <a:tableStyleId>{5C22544A-7EE6-4342-B048-85BDC9FD1C3A}</a:tableStyleId>
              </a:tblPr>
              <a:tblGrid>
                <a:gridCol w="1198789">
                  <a:extLst>
                    <a:ext uri="{9D8B030D-6E8A-4147-A177-3AD203B41FA5}">
                      <a16:colId xmlns:a16="http://schemas.microsoft.com/office/drawing/2014/main" val="3500570071"/>
                    </a:ext>
                  </a:extLst>
                </a:gridCol>
                <a:gridCol w="1198789">
                  <a:extLst>
                    <a:ext uri="{9D8B030D-6E8A-4147-A177-3AD203B41FA5}">
                      <a16:colId xmlns:a16="http://schemas.microsoft.com/office/drawing/2014/main" val="3188041264"/>
                    </a:ext>
                  </a:extLst>
                </a:gridCol>
                <a:gridCol w="1198789">
                  <a:extLst>
                    <a:ext uri="{9D8B030D-6E8A-4147-A177-3AD203B41FA5}">
                      <a16:colId xmlns:a16="http://schemas.microsoft.com/office/drawing/2014/main" val="2439968478"/>
                    </a:ext>
                  </a:extLst>
                </a:gridCol>
                <a:gridCol w="1198789">
                  <a:extLst>
                    <a:ext uri="{9D8B030D-6E8A-4147-A177-3AD203B41FA5}">
                      <a16:colId xmlns:a16="http://schemas.microsoft.com/office/drawing/2014/main" val="2844125710"/>
                    </a:ext>
                  </a:extLst>
                </a:gridCol>
              </a:tblGrid>
              <a:tr h="812200">
                <a:tc>
                  <a:txBody>
                    <a:bodyPr/>
                    <a:lstStyle/>
                    <a:p>
                      <a:pPr algn="l" fontAlgn="b"/>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l" fontAlgn="b"/>
                      <a:r>
                        <a:rPr lang="en-US" sz="1600" u="none" strike="noStrike">
                          <a:effectLst/>
                        </a:rPr>
                        <a:t>AES</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l" fontAlgn="b"/>
                      <a:r>
                        <a:rPr lang="en-US" sz="1600" u="none" strike="noStrike" dirty="0" err="1">
                          <a:effectLst/>
                        </a:rPr>
                        <a:t>TripleDES</a:t>
                      </a:r>
                      <a:endParaRPr lang="en-US" sz="1600" b="0" i="0" u="none" strike="noStrike" dirty="0">
                        <a:solidFill>
                          <a:srgbClr val="000000"/>
                        </a:solidFill>
                        <a:effectLst/>
                        <a:latin typeface="Calibri" panose="020F0502020204030204" pitchFamily="34" charset="0"/>
                      </a:endParaRPr>
                    </a:p>
                  </a:txBody>
                  <a:tcPr marL="14325" marR="14325" marT="9525" marB="0" anchor="b"/>
                </a:tc>
                <a:tc>
                  <a:txBody>
                    <a:bodyPr/>
                    <a:lstStyle/>
                    <a:p>
                      <a:pPr algn="l" fontAlgn="b"/>
                      <a:r>
                        <a:rPr lang="en-US" sz="1600" u="none" strike="noStrike">
                          <a:effectLst/>
                        </a:rPr>
                        <a:t>RSA</a:t>
                      </a:r>
                      <a:endParaRPr lang="en-US" sz="1600" b="0" i="0" u="none" strike="noStrike">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4056358169"/>
                  </a:ext>
                </a:extLst>
              </a:tr>
              <a:tr h="332743">
                <a:tc>
                  <a:txBody>
                    <a:bodyPr/>
                    <a:lstStyle/>
                    <a:p>
                      <a:pPr algn="l" fontAlgn="b"/>
                      <a:r>
                        <a:rPr lang="en-US" sz="1600" u="none" strike="noStrike">
                          <a:effectLst/>
                        </a:rPr>
                        <a:t>1kb</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0.67</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0.609375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0.78125</a:t>
                      </a:r>
                      <a:endParaRPr lang="en-US" sz="1600" b="0" i="0" u="none" strike="noStrike">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3704269640"/>
                  </a:ext>
                </a:extLst>
              </a:tr>
              <a:tr h="332743">
                <a:tc>
                  <a:txBody>
                    <a:bodyPr/>
                    <a:lstStyle/>
                    <a:p>
                      <a:pPr algn="l" fontAlgn="b"/>
                      <a:r>
                        <a:rPr lang="en-US" sz="1600" u="none" strike="noStrike">
                          <a:effectLst/>
                        </a:rPr>
                        <a:t>10kb</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1.03125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1.03125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3.47623</a:t>
                      </a:r>
                      <a:endParaRPr lang="en-US" sz="1600" b="0" i="0" u="none" strike="noStrike">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2583494695"/>
                  </a:ext>
                </a:extLst>
              </a:tr>
              <a:tr h="332743">
                <a:tc>
                  <a:txBody>
                    <a:bodyPr/>
                    <a:lstStyle/>
                    <a:p>
                      <a:pPr algn="l" fontAlgn="b"/>
                      <a:r>
                        <a:rPr lang="en-US" sz="1600" u="none" strike="noStrike">
                          <a:effectLst/>
                        </a:rPr>
                        <a:t>20kb</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1.40625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5.23765</a:t>
                      </a:r>
                      <a:endParaRPr lang="en-US" sz="1600" b="0" i="0" u="none" strike="noStrike">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3779692876"/>
                  </a:ext>
                </a:extLst>
              </a:tr>
              <a:tr h="332743">
                <a:tc>
                  <a:txBody>
                    <a:bodyPr/>
                    <a:lstStyle/>
                    <a:p>
                      <a:pPr algn="l" fontAlgn="b"/>
                      <a:r>
                        <a:rPr lang="en-US" sz="1600" u="none" strike="noStrike">
                          <a:effectLst/>
                        </a:rPr>
                        <a:t>50kb</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2.90625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2.640625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5.677035</a:t>
                      </a:r>
                      <a:endParaRPr lang="en-US" sz="1600" b="0" i="0" u="none" strike="noStrike">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716917663"/>
                  </a:ext>
                </a:extLst>
              </a:tr>
              <a:tr h="332743">
                <a:tc>
                  <a:txBody>
                    <a:bodyPr/>
                    <a:lstStyle/>
                    <a:p>
                      <a:pPr algn="l" fontAlgn="b"/>
                      <a:r>
                        <a:rPr lang="en-US" sz="1600" u="none" strike="noStrike">
                          <a:effectLst/>
                        </a:rPr>
                        <a:t>100kb</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4.6875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a:effectLst/>
                        </a:rPr>
                        <a:t>4.75</a:t>
                      </a:r>
                      <a:endParaRPr lang="en-US" sz="1600" b="0" i="0" u="none" strike="noStrike">
                        <a:solidFill>
                          <a:srgbClr val="000000"/>
                        </a:solidFill>
                        <a:effectLst/>
                        <a:latin typeface="Calibri" panose="020F0502020204030204" pitchFamily="34" charset="0"/>
                      </a:endParaRPr>
                    </a:p>
                  </a:txBody>
                  <a:tcPr marL="14325" marR="14325" marT="9525" marB="0" anchor="b"/>
                </a:tc>
                <a:tc>
                  <a:txBody>
                    <a:bodyPr/>
                    <a:lstStyle/>
                    <a:p>
                      <a:pPr algn="r" fontAlgn="b"/>
                      <a:r>
                        <a:rPr lang="en-US" sz="1600" u="none" strike="noStrike" dirty="0">
                          <a:effectLst/>
                        </a:rPr>
                        <a:t>8.43</a:t>
                      </a:r>
                      <a:endParaRPr lang="en-US" sz="1600" b="0" i="0" u="none" strike="noStrike" dirty="0">
                        <a:solidFill>
                          <a:srgbClr val="000000"/>
                        </a:solidFill>
                        <a:effectLst/>
                        <a:latin typeface="Calibri" panose="020F0502020204030204" pitchFamily="34" charset="0"/>
                      </a:endParaRPr>
                    </a:p>
                  </a:txBody>
                  <a:tcPr marL="14325" marR="14325" marT="9525" marB="0" anchor="b"/>
                </a:tc>
                <a:extLst>
                  <a:ext uri="{0D108BD9-81ED-4DB2-BD59-A6C34878D82A}">
                    <a16:rowId xmlns:a16="http://schemas.microsoft.com/office/drawing/2014/main" val="617991997"/>
                  </a:ext>
                </a:extLst>
              </a:tr>
            </a:tbl>
          </a:graphicData>
        </a:graphic>
      </p:graphicFrame>
      <p:sp>
        <p:nvSpPr>
          <p:cNvPr id="6" name="TextBox 5">
            <a:extLst>
              <a:ext uri="{FF2B5EF4-FFF2-40B4-BE49-F238E27FC236}">
                <a16:creationId xmlns:a16="http://schemas.microsoft.com/office/drawing/2014/main" id="{F6ACB834-9BBF-41C0-826A-ADD1F27D23B0}"/>
              </a:ext>
            </a:extLst>
          </p:cNvPr>
          <p:cNvSpPr txBox="1"/>
          <p:nvPr/>
        </p:nvSpPr>
        <p:spPr>
          <a:xfrm>
            <a:off x="1141412" y="5064369"/>
            <a:ext cx="4954588" cy="646331"/>
          </a:xfrm>
          <a:prstGeom prst="rect">
            <a:avLst/>
          </a:prstGeom>
          <a:noFill/>
        </p:spPr>
        <p:txBody>
          <a:bodyPr wrap="square" rtlCol="0">
            <a:spAutoFit/>
          </a:bodyPr>
          <a:lstStyle/>
          <a:p>
            <a:r>
              <a:rPr lang="en-US" dirty="0"/>
              <a:t>Table 1: Encryption times for AES, RSA and </a:t>
            </a:r>
            <a:r>
              <a:rPr lang="en-US" dirty="0" err="1"/>
              <a:t>TripleDES</a:t>
            </a:r>
            <a:r>
              <a:rPr lang="en-US" dirty="0"/>
              <a:t> (in </a:t>
            </a:r>
            <a:r>
              <a:rPr lang="en-US" dirty="0" err="1"/>
              <a:t>ms</a:t>
            </a:r>
            <a:r>
              <a:rPr lang="en-US" dirty="0"/>
              <a:t>) on text files of different sizes</a:t>
            </a:r>
          </a:p>
        </p:txBody>
      </p:sp>
      <p:graphicFrame>
        <p:nvGraphicFramePr>
          <p:cNvPr id="7" name="Chart 6">
            <a:extLst>
              <a:ext uri="{FF2B5EF4-FFF2-40B4-BE49-F238E27FC236}">
                <a16:creationId xmlns:a16="http://schemas.microsoft.com/office/drawing/2014/main" id="{0A88DA59-802F-4AAB-9C6C-BE630C6B8A49}"/>
              </a:ext>
            </a:extLst>
          </p:cNvPr>
          <p:cNvGraphicFramePr>
            <a:graphicFrameLocks/>
          </p:cNvGraphicFramePr>
          <p:nvPr>
            <p:extLst>
              <p:ext uri="{D42A27DB-BD31-4B8C-83A1-F6EECF244321}">
                <p14:modId xmlns:p14="http://schemas.microsoft.com/office/powerpoint/2010/main" val="661474754"/>
              </p:ext>
            </p:extLst>
          </p:nvPr>
        </p:nvGraphicFramePr>
        <p:xfrm>
          <a:off x="6956890" y="1674055"/>
          <a:ext cx="4572000" cy="32918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013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7BDB-EED4-4A26-835B-5062ED871E97}"/>
              </a:ext>
            </a:extLst>
          </p:cNvPr>
          <p:cNvSpPr>
            <a:spLocks noGrp="1"/>
          </p:cNvSpPr>
          <p:nvPr>
            <p:ph type="title"/>
          </p:nvPr>
        </p:nvSpPr>
        <p:spPr/>
        <p:txBody>
          <a:bodyPr/>
          <a:lstStyle/>
          <a:p>
            <a:r>
              <a:rPr lang="en-US" dirty="0"/>
              <a:t>Goals of the project</a:t>
            </a:r>
          </a:p>
        </p:txBody>
      </p:sp>
      <p:sp>
        <p:nvSpPr>
          <p:cNvPr id="3" name="Content Placeholder 2">
            <a:extLst>
              <a:ext uri="{FF2B5EF4-FFF2-40B4-BE49-F238E27FC236}">
                <a16:creationId xmlns:a16="http://schemas.microsoft.com/office/drawing/2014/main" id="{57970A53-63D8-43F2-AFE0-7745C777CD87}"/>
              </a:ext>
            </a:extLst>
          </p:cNvPr>
          <p:cNvSpPr>
            <a:spLocks noGrp="1"/>
          </p:cNvSpPr>
          <p:nvPr>
            <p:ph idx="1"/>
          </p:nvPr>
        </p:nvSpPr>
        <p:spPr>
          <a:xfrm>
            <a:off x="1141412" y="1931435"/>
            <a:ext cx="9905999" cy="3541714"/>
          </a:xfrm>
        </p:spPr>
        <p:txBody>
          <a:bodyPr/>
          <a:lstStyle/>
          <a:p>
            <a:r>
              <a:rPr lang="en-US" dirty="0"/>
              <a:t>Finding a algorithm that works in combination with LSB that gives more security and lesser time consumption</a:t>
            </a:r>
          </a:p>
          <a:p>
            <a:r>
              <a:rPr lang="en-US" dirty="0"/>
              <a:t>Extending the paper[1] by replacing LSB with SLSB in combination with encryption algorithms to reduce the overall time consumption</a:t>
            </a:r>
          </a:p>
          <a:p>
            <a:r>
              <a:rPr lang="en-US" dirty="0"/>
              <a:t>Designing the algorithm in a way that it allows more data to be embedded without causing too much distortion in the image</a:t>
            </a:r>
          </a:p>
        </p:txBody>
      </p:sp>
    </p:spTree>
    <p:extLst>
      <p:ext uri="{BB962C8B-B14F-4D97-AF65-F5344CB8AC3E}">
        <p14:creationId xmlns:p14="http://schemas.microsoft.com/office/powerpoint/2010/main" val="100616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1D0C-0046-4CBD-8C79-159D6D9D2094}"/>
              </a:ext>
            </a:extLst>
          </p:cNvPr>
          <p:cNvSpPr>
            <a:spLocks noGrp="1"/>
          </p:cNvSpPr>
          <p:nvPr>
            <p:ph type="title"/>
          </p:nvPr>
        </p:nvSpPr>
        <p:spPr>
          <a:xfrm>
            <a:off x="1141413" y="609600"/>
            <a:ext cx="5934508" cy="797169"/>
          </a:xfrm>
        </p:spPr>
        <p:txBody>
          <a:bodyPr/>
          <a:lstStyle/>
          <a:p>
            <a:r>
              <a:rPr lang="en-US" dirty="0"/>
              <a:t>Result-extending </a:t>
            </a:r>
            <a:r>
              <a:rPr lang="en-US" dirty="0" err="1"/>
              <a:t>lsb</a:t>
            </a:r>
            <a:endParaRPr lang="en-US" dirty="0"/>
          </a:p>
        </p:txBody>
      </p:sp>
      <p:sp>
        <p:nvSpPr>
          <p:cNvPr id="5" name="Text Placeholder 4">
            <a:extLst>
              <a:ext uri="{FF2B5EF4-FFF2-40B4-BE49-F238E27FC236}">
                <a16:creationId xmlns:a16="http://schemas.microsoft.com/office/drawing/2014/main" id="{2082FA5B-484E-45B2-A73B-BF5C93E2F4BA}"/>
              </a:ext>
            </a:extLst>
          </p:cNvPr>
          <p:cNvSpPr>
            <a:spLocks noGrp="1"/>
          </p:cNvSpPr>
          <p:nvPr>
            <p:ph type="body" sz="half" idx="2"/>
          </p:nvPr>
        </p:nvSpPr>
        <p:spPr>
          <a:xfrm>
            <a:off x="1141410" y="4670474"/>
            <a:ext cx="5934511" cy="797169"/>
          </a:xfrm>
        </p:spPr>
        <p:txBody>
          <a:bodyPr/>
          <a:lstStyle/>
          <a:p>
            <a:r>
              <a:rPr lang="en-US" dirty="0"/>
              <a:t>Table 2 :  Decrypt time of AES, RSA and </a:t>
            </a:r>
            <a:r>
              <a:rPr lang="en-US" dirty="0" err="1"/>
              <a:t>TripleDES</a:t>
            </a:r>
            <a:r>
              <a:rPr lang="en-US" dirty="0"/>
              <a:t> in </a:t>
            </a:r>
            <a:r>
              <a:rPr lang="en-US" dirty="0" err="1"/>
              <a:t>ms</a:t>
            </a:r>
            <a:r>
              <a:rPr lang="en-US" dirty="0"/>
              <a:t> in combination with LSB on text files of different sizes</a:t>
            </a:r>
          </a:p>
        </p:txBody>
      </p:sp>
      <p:graphicFrame>
        <p:nvGraphicFramePr>
          <p:cNvPr id="6" name="Table 5">
            <a:extLst>
              <a:ext uri="{FF2B5EF4-FFF2-40B4-BE49-F238E27FC236}">
                <a16:creationId xmlns:a16="http://schemas.microsoft.com/office/drawing/2014/main" id="{3CBE66C4-72A8-4E8F-AA88-5F9CD087DFF6}"/>
              </a:ext>
            </a:extLst>
          </p:cNvPr>
          <p:cNvGraphicFramePr>
            <a:graphicFrameLocks noGrp="1"/>
          </p:cNvGraphicFramePr>
          <p:nvPr>
            <p:extLst>
              <p:ext uri="{D42A27DB-BD31-4B8C-83A1-F6EECF244321}">
                <p14:modId xmlns:p14="http://schemas.microsoft.com/office/powerpoint/2010/main" val="4049145797"/>
              </p:ext>
            </p:extLst>
          </p:nvPr>
        </p:nvGraphicFramePr>
        <p:xfrm>
          <a:off x="719379" y="1990577"/>
          <a:ext cx="5934505" cy="2096088"/>
        </p:xfrm>
        <a:graphic>
          <a:graphicData uri="http://schemas.openxmlformats.org/drawingml/2006/table">
            <a:tbl>
              <a:tblPr>
                <a:tableStyleId>{5C22544A-7EE6-4342-B048-85BDC9FD1C3A}</a:tableStyleId>
              </a:tblPr>
              <a:tblGrid>
                <a:gridCol w="1186901">
                  <a:extLst>
                    <a:ext uri="{9D8B030D-6E8A-4147-A177-3AD203B41FA5}">
                      <a16:colId xmlns:a16="http://schemas.microsoft.com/office/drawing/2014/main" val="3686181186"/>
                    </a:ext>
                  </a:extLst>
                </a:gridCol>
                <a:gridCol w="1186901">
                  <a:extLst>
                    <a:ext uri="{9D8B030D-6E8A-4147-A177-3AD203B41FA5}">
                      <a16:colId xmlns:a16="http://schemas.microsoft.com/office/drawing/2014/main" val="409904485"/>
                    </a:ext>
                  </a:extLst>
                </a:gridCol>
                <a:gridCol w="1186901">
                  <a:extLst>
                    <a:ext uri="{9D8B030D-6E8A-4147-A177-3AD203B41FA5}">
                      <a16:colId xmlns:a16="http://schemas.microsoft.com/office/drawing/2014/main" val="1488612551"/>
                    </a:ext>
                  </a:extLst>
                </a:gridCol>
                <a:gridCol w="1186901">
                  <a:extLst>
                    <a:ext uri="{9D8B030D-6E8A-4147-A177-3AD203B41FA5}">
                      <a16:colId xmlns:a16="http://schemas.microsoft.com/office/drawing/2014/main" val="3996750305"/>
                    </a:ext>
                  </a:extLst>
                </a:gridCol>
                <a:gridCol w="1186901">
                  <a:extLst>
                    <a:ext uri="{9D8B030D-6E8A-4147-A177-3AD203B41FA5}">
                      <a16:colId xmlns:a16="http://schemas.microsoft.com/office/drawing/2014/main" val="3725022240"/>
                    </a:ext>
                  </a:extLst>
                </a:gridCol>
              </a:tblGrid>
              <a:tr h="349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TripleDES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RSA</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8020462"/>
                  </a:ext>
                </a:extLst>
              </a:tr>
              <a:tr h="349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0.046875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9564345"/>
                  </a:ext>
                </a:extLst>
              </a:tr>
              <a:tr h="349348">
                <a:tc>
                  <a:txBody>
                    <a:bodyPr/>
                    <a:lstStyle/>
                    <a:p>
                      <a:pPr algn="l" fontAlgn="b"/>
                      <a:r>
                        <a:rPr lang="en-US" sz="1600" u="none" strike="noStrike" dirty="0">
                          <a:effectLst/>
                        </a:rPr>
                        <a:t>decrypt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0.140625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0.76456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409412"/>
                  </a:ext>
                </a:extLst>
              </a:tr>
              <a:tr h="349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0.234375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0.89945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5175581"/>
                  </a:ext>
                </a:extLst>
              </a:tr>
              <a:tr h="349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50kb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0.546875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0.515625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1.196858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4198253"/>
                  </a:ext>
                </a:extLst>
              </a:tr>
              <a:tr h="349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1.953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7024157"/>
                  </a:ext>
                </a:extLst>
              </a:tr>
            </a:tbl>
          </a:graphicData>
        </a:graphic>
      </p:graphicFrame>
      <p:graphicFrame>
        <p:nvGraphicFramePr>
          <p:cNvPr id="7" name="Chart 6">
            <a:extLst>
              <a:ext uri="{FF2B5EF4-FFF2-40B4-BE49-F238E27FC236}">
                <a16:creationId xmlns:a16="http://schemas.microsoft.com/office/drawing/2014/main" id="{044FBADE-42CE-47F2-9A60-487A773DF0CA}"/>
              </a:ext>
            </a:extLst>
          </p:cNvPr>
          <p:cNvGraphicFramePr>
            <a:graphicFrameLocks/>
          </p:cNvGraphicFramePr>
          <p:nvPr>
            <p:extLst>
              <p:ext uri="{D42A27DB-BD31-4B8C-83A1-F6EECF244321}">
                <p14:modId xmlns:p14="http://schemas.microsoft.com/office/powerpoint/2010/main" val="890521164"/>
              </p:ext>
            </p:extLst>
          </p:nvPr>
        </p:nvGraphicFramePr>
        <p:xfrm>
          <a:off x="7214382" y="1927274"/>
          <a:ext cx="4572000" cy="32074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351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1D0C-0046-4CBD-8C79-159D6D9D2094}"/>
              </a:ext>
            </a:extLst>
          </p:cNvPr>
          <p:cNvSpPr>
            <a:spLocks noGrp="1"/>
          </p:cNvSpPr>
          <p:nvPr>
            <p:ph type="title"/>
          </p:nvPr>
        </p:nvSpPr>
        <p:spPr>
          <a:xfrm>
            <a:off x="1141413" y="609600"/>
            <a:ext cx="5934508" cy="740898"/>
          </a:xfrm>
        </p:spPr>
        <p:txBody>
          <a:bodyPr/>
          <a:lstStyle/>
          <a:p>
            <a:r>
              <a:rPr lang="en-US" dirty="0"/>
              <a:t>Result-extending </a:t>
            </a:r>
            <a:r>
              <a:rPr lang="en-US" dirty="0" err="1"/>
              <a:t>lsb</a:t>
            </a:r>
            <a:endParaRPr lang="en-US" dirty="0"/>
          </a:p>
        </p:txBody>
      </p:sp>
      <p:sp>
        <p:nvSpPr>
          <p:cNvPr id="5" name="Text Placeholder 4">
            <a:extLst>
              <a:ext uri="{FF2B5EF4-FFF2-40B4-BE49-F238E27FC236}">
                <a16:creationId xmlns:a16="http://schemas.microsoft.com/office/drawing/2014/main" id="{700A37E5-AE16-4996-9142-1161EBA8C6B4}"/>
              </a:ext>
            </a:extLst>
          </p:cNvPr>
          <p:cNvSpPr>
            <a:spLocks noGrp="1"/>
          </p:cNvSpPr>
          <p:nvPr>
            <p:ph type="body" sz="half" idx="2"/>
          </p:nvPr>
        </p:nvSpPr>
        <p:spPr>
          <a:xfrm>
            <a:off x="1141410" y="4698609"/>
            <a:ext cx="5934511" cy="1092591"/>
          </a:xfrm>
        </p:spPr>
        <p:txBody>
          <a:bodyPr/>
          <a:lstStyle/>
          <a:p>
            <a:r>
              <a:rPr lang="en-US" dirty="0"/>
              <a:t>Table 3 :  Memory Usage of AES, RSA and </a:t>
            </a:r>
            <a:r>
              <a:rPr lang="en-US" dirty="0" err="1"/>
              <a:t>TripleDES</a:t>
            </a:r>
            <a:r>
              <a:rPr lang="en-US" dirty="0"/>
              <a:t> in </a:t>
            </a:r>
            <a:r>
              <a:rPr lang="en-US" dirty="0" err="1"/>
              <a:t>kBytes</a:t>
            </a:r>
            <a:r>
              <a:rPr lang="en-US" dirty="0"/>
              <a:t> in combination with LSB on text files of different sizes</a:t>
            </a:r>
          </a:p>
          <a:p>
            <a:endParaRPr lang="en-US" dirty="0"/>
          </a:p>
        </p:txBody>
      </p:sp>
      <p:graphicFrame>
        <p:nvGraphicFramePr>
          <p:cNvPr id="6" name="Table 5">
            <a:extLst>
              <a:ext uri="{FF2B5EF4-FFF2-40B4-BE49-F238E27FC236}">
                <a16:creationId xmlns:a16="http://schemas.microsoft.com/office/drawing/2014/main" id="{A3BA9412-81D4-4481-B949-C37FBFDEC11B}"/>
              </a:ext>
            </a:extLst>
          </p:cNvPr>
          <p:cNvGraphicFramePr>
            <a:graphicFrameLocks noGrp="1"/>
          </p:cNvGraphicFramePr>
          <p:nvPr>
            <p:extLst>
              <p:ext uri="{D42A27DB-BD31-4B8C-83A1-F6EECF244321}">
                <p14:modId xmlns:p14="http://schemas.microsoft.com/office/powerpoint/2010/main" val="3125058676"/>
              </p:ext>
            </p:extLst>
          </p:nvPr>
        </p:nvGraphicFramePr>
        <p:xfrm>
          <a:off x="1141410" y="1810557"/>
          <a:ext cx="5189050" cy="2761445"/>
        </p:xfrm>
        <a:graphic>
          <a:graphicData uri="http://schemas.openxmlformats.org/drawingml/2006/table">
            <a:tbl>
              <a:tblPr>
                <a:tableStyleId>{5C22544A-7EE6-4342-B048-85BDC9FD1C3A}</a:tableStyleId>
              </a:tblPr>
              <a:tblGrid>
                <a:gridCol w="1037810">
                  <a:extLst>
                    <a:ext uri="{9D8B030D-6E8A-4147-A177-3AD203B41FA5}">
                      <a16:colId xmlns:a16="http://schemas.microsoft.com/office/drawing/2014/main" val="2951390684"/>
                    </a:ext>
                  </a:extLst>
                </a:gridCol>
                <a:gridCol w="1037810">
                  <a:extLst>
                    <a:ext uri="{9D8B030D-6E8A-4147-A177-3AD203B41FA5}">
                      <a16:colId xmlns:a16="http://schemas.microsoft.com/office/drawing/2014/main" val="2252719733"/>
                    </a:ext>
                  </a:extLst>
                </a:gridCol>
                <a:gridCol w="1037810">
                  <a:extLst>
                    <a:ext uri="{9D8B030D-6E8A-4147-A177-3AD203B41FA5}">
                      <a16:colId xmlns:a16="http://schemas.microsoft.com/office/drawing/2014/main" val="1698890924"/>
                    </a:ext>
                  </a:extLst>
                </a:gridCol>
                <a:gridCol w="1037810">
                  <a:extLst>
                    <a:ext uri="{9D8B030D-6E8A-4147-A177-3AD203B41FA5}">
                      <a16:colId xmlns:a16="http://schemas.microsoft.com/office/drawing/2014/main" val="475441523"/>
                    </a:ext>
                  </a:extLst>
                </a:gridCol>
                <a:gridCol w="1037810">
                  <a:extLst>
                    <a:ext uri="{9D8B030D-6E8A-4147-A177-3AD203B41FA5}">
                      <a16:colId xmlns:a16="http://schemas.microsoft.com/office/drawing/2014/main" val="387073712"/>
                    </a:ext>
                  </a:extLst>
                </a:gridCol>
              </a:tblGrid>
              <a:tr h="274770">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TripleDES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RSA</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2262592"/>
                  </a:ext>
                </a:extLst>
              </a:tr>
              <a:tr h="49733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35262464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35291136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36167680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9990518"/>
                  </a:ext>
                </a:extLst>
              </a:tr>
              <a:tr h="49733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35377152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35082240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36745008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021644"/>
                  </a:ext>
                </a:extLst>
              </a:tr>
              <a:tr h="497335">
                <a:tc>
                  <a:txBody>
                    <a:bodyPr/>
                    <a:lstStyle/>
                    <a:p>
                      <a:pPr algn="l" fontAlgn="b"/>
                      <a:r>
                        <a:rPr lang="en-US" sz="1600" u="none" strike="noStrike">
                          <a:effectLst/>
                        </a:rPr>
                        <a:t>memory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35717120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35471360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36844326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2695958"/>
                  </a:ext>
                </a:extLst>
              </a:tr>
              <a:tr h="49733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50kb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36012032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35409920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37689903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4732593"/>
                  </a:ext>
                </a:extLst>
              </a:tr>
              <a:tr h="49733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35495936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35930112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39073217</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6709079"/>
                  </a:ext>
                </a:extLst>
              </a:tr>
            </a:tbl>
          </a:graphicData>
        </a:graphic>
      </p:graphicFrame>
      <p:graphicFrame>
        <p:nvGraphicFramePr>
          <p:cNvPr id="7" name="Chart 6">
            <a:extLst>
              <a:ext uri="{FF2B5EF4-FFF2-40B4-BE49-F238E27FC236}">
                <a16:creationId xmlns:a16="http://schemas.microsoft.com/office/drawing/2014/main" id="{F46FC092-4631-427D-9A6C-E9822D5F3AD7}"/>
              </a:ext>
            </a:extLst>
          </p:cNvPr>
          <p:cNvGraphicFramePr>
            <a:graphicFrameLocks/>
          </p:cNvGraphicFramePr>
          <p:nvPr>
            <p:extLst>
              <p:ext uri="{D42A27DB-BD31-4B8C-83A1-F6EECF244321}">
                <p14:modId xmlns:p14="http://schemas.microsoft.com/office/powerpoint/2010/main" val="1220155002"/>
              </p:ext>
            </p:extLst>
          </p:nvPr>
        </p:nvGraphicFramePr>
        <p:xfrm>
          <a:off x="7075921" y="1724027"/>
          <a:ext cx="4572000" cy="34528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849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1D0C-0046-4CBD-8C79-159D6D9D2094}"/>
              </a:ext>
            </a:extLst>
          </p:cNvPr>
          <p:cNvSpPr>
            <a:spLocks noGrp="1"/>
          </p:cNvSpPr>
          <p:nvPr>
            <p:ph type="title"/>
          </p:nvPr>
        </p:nvSpPr>
        <p:spPr>
          <a:xfrm>
            <a:off x="1141413" y="618518"/>
            <a:ext cx="9905998" cy="1111809"/>
          </a:xfrm>
        </p:spPr>
        <p:txBody>
          <a:bodyPr/>
          <a:lstStyle/>
          <a:p>
            <a:r>
              <a:rPr lang="en-US" dirty="0">
                <a:solidFill>
                  <a:schemeClr val="bg1"/>
                </a:solidFill>
              </a:rPr>
              <a:t>Results – extending </a:t>
            </a:r>
            <a:r>
              <a:rPr lang="en-US" dirty="0" err="1">
                <a:solidFill>
                  <a:schemeClr val="bg1"/>
                </a:solidFill>
              </a:rPr>
              <a:t>lsb</a:t>
            </a:r>
            <a:endParaRPr lang="en-US" dirty="0">
              <a:solidFill>
                <a:schemeClr val="bg1"/>
              </a:solidFill>
            </a:endParaRPr>
          </a:p>
        </p:txBody>
      </p:sp>
      <p:pic>
        <p:nvPicPr>
          <p:cNvPr id="5" name="Picture 4">
            <a:extLst>
              <a:ext uri="{FF2B5EF4-FFF2-40B4-BE49-F238E27FC236}">
                <a16:creationId xmlns:a16="http://schemas.microsoft.com/office/drawing/2014/main" id="{852BE991-8F50-46D2-B897-8BA5009BF1FA}"/>
              </a:ext>
            </a:extLst>
          </p:cNvPr>
          <p:cNvPicPr>
            <a:picLocks noChangeAspect="1"/>
          </p:cNvPicPr>
          <p:nvPr/>
        </p:nvPicPr>
        <p:blipFill>
          <a:blip r:embed="rId2"/>
          <a:stretch>
            <a:fillRect/>
          </a:stretch>
        </p:blipFill>
        <p:spPr>
          <a:xfrm>
            <a:off x="1141413" y="1702654"/>
            <a:ext cx="2910082" cy="2504048"/>
          </a:xfrm>
          <a:prstGeom prst="rect">
            <a:avLst/>
          </a:prstGeom>
        </p:spPr>
      </p:pic>
      <p:sp>
        <p:nvSpPr>
          <p:cNvPr id="6" name="TextBox 5">
            <a:extLst>
              <a:ext uri="{FF2B5EF4-FFF2-40B4-BE49-F238E27FC236}">
                <a16:creationId xmlns:a16="http://schemas.microsoft.com/office/drawing/2014/main" id="{149A18F9-E425-4957-BC25-278602917A72}"/>
              </a:ext>
            </a:extLst>
          </p:cNvPr>
          <p:cNvSpPr txBox="1"/>
          <p:nvPr/>
        </p:nvSpPr>
        <p:spPr>
          <a:xfrm>
            <a:off x="2061882" y="4179029"/>
            <a:ext cx="1069144" cy="461665"/>
          </a:xfrm>
          <a:prstGeom prst="rect">
            <a:avLst/>
          </a:prstGeom>
          <a:noFill/>
        </p:spPr>
        <p:txBody>
          <a:bodyPr wrap="square" rtlCol="0">
            <a:spAutoFit/>
          </a:bodyPr>
          <a:lstStyle/>
          <a:p>
            <a:r>
              <a:rPr lang="en-US" sz="2400" dirty="0">
                <a:solidFill>
                  <a:schemeClr val="bg1"/>
                </a:solidFill>
              </a:rPr>
              <a:t>1kB</a:t>
            </a:r>
          </a:p>
        </p:txBody>
      </p:sp>
      <p:pic>
        <p:nvPicPr>
          <p:cNvPr id="8" name="Picture 7">
            <a:extLst>
              <a:ext uri="{FF2B5EF4-FFF2-40B4-BE49-F238E27FC236}">
                <a16:creationId xmlns:a16="http://schemas.microsoft.com/office/drawing/2014/main" id="{C0C755C1-5C0A-4C4C-AE5A-038D4CE0FC0C}"/>
              </a:ext>
            </a:extLst>
          </p:cNvPr>
          <p:cNvPicPr>
            <a:picLocks noChangeAspect="1"/>
          </p:cNvPicPr>
          <p:nvPr/>
        </p:nvPicPr>
        <p:blipFill>
          <a:blip r:embed="rId3"/>
          <a:stretch>
            <a:fillRect/>
          </a:stretch>
        </p:blipFill>
        <p:spPr>
          <a:xfrm>
            <a:off x="4724400" y="1702654"/>
            <a:ext cx="3067050" cy="2476375"/>
          </a:xfrm>
          <a:prstGeom prst="rect">
            <a:avLst/>
          </a:prstGeom>
        </p:spPr>
      </p:pic>
      <p:pic>
        <p:nvPicPr>
          <p:cNvPr id="10" name="Picture 9">
            <a:extLst>
              <a:ext uri="{FF2B5EF4-FFF2-40B4-BE49-F238E27FC236}">
                <a16:creationId xmlns:a16="http://schemas.microsoft.com/office/drawing/2014/main" id="{C59026B5-B60E-45C8-B433-24A6794E8540}"/>
              </a:ext>
            </a:extLst>
          </p:cNvPr>
          <p:cNvPicPr>
            <a:picLocks noChangeAspect="1"/>
          </p:cNvPicPr>
          <p:nvPr/>
        </p:nvPicPr>
        <p:blipFill>
          <a:blip r:embed="rId4"/>
          <a:stretch>
            <a:fillRect/>
          </a:stretch>
        </p:blipFill>
        <p:spPr>
          <a:xfrm>
            <a:off x="8204491" y="1652538"/>
            <a:ext cx="3206459" cy="2476375"/>
          </a:xfrm>
          <a:prstGeom prst="rect">
            <a:avLst/>
          </a:prstGeom>
        </p:spPr>
      </p:pic>
      <p:sp>
        <p:nvSpPr>
          <p:cNvPr id="11" name="TextBox 10">
            <a:extLst>
              <a:ext uri="{FF2B5EF4-FFF2-40B4-BE49-F238E27FC236}">
                <a16:creationId xmlns:a16="http://schemas.microsoft.com/office/drawing/2014/main" id="{05BBB76C-B226-411E-B7DF-C0E64F3F5854}"/>
              </a:ext>
            </a:extLst>
          </p:cNvPr>
          <p:cNvSpPr txBox="1"/>
          <p:nvPr/>
        </p:nvSpPr>
        <p:spPr>
          <a:xfrm>
            <a:off x="9547153" y="4128913"/>
            <a:ext cx="1069144" cy="461665"/>
          </a:xfrm>
          <a:prstGeom prst="rect">
            <a:avLst/>
          </a:prstGeom>
          <a:noFill/>
        </p:spPr>
        <p:txBody>
          <a:bodyPr wrap="square" rtlCol="0">
            <a:spAutoFit/>
          </a:bodyPr>
          <a:lstStyle/>
          <a:p>
            <a:r>
              <a:rPr lang="en-US" sz="2400" dirty="0">
                <a:solidFill>
                  <a:schemeClr val="bg1"/>
                </a:solidFill>
              </a:rPr>
              <a:t>20kB</a:t>
            </a:r>
          </a:p>
        </p:txBody>
      </p:sp>
      <p:sp>
        <p:nvSpPr>
          <p:cNvPr id="12" name="TextBox 11">
            <a:extLst>
              <a:ext uri="{FF2B5EF4-FFF2-40B4-BE49-F238E27FC236}">
                <a16:creationId xmlns:a16="http://schemas.microsoft.com/office/drawing/2014/main" id="{5C08AEB2-36E0-4240-933A-30937C24F886}"/>
              </a:ext>
            </a:extLst>
          </p:cNvPr>
          <p:cNvSpPr txBox="1"/>
          <p:nvPr/>
        </p:nvSpPr>
        <p:spPr>
          <a:xfrm>
            <a:off x="5855470" y="4177035"/>
            <a:ext cx="1069144" cy="461665"/>
          </a:xfrm>
          <a:prstGeom prst="rect">
            <a:avLst/>
          </a:prstGeom>
          <a:noFill/>
        </p:spPr>
        <p:txBody>
          <a:bodyPr wrap="square" rtlCol="0">
            <a:spAutoFit/>
          </a:bodyPr>
          <a:lstStyle/>
          <a:p>
            <a:r>
              <a:rPr lang="en-US" sz="2400" dirty="0">
                <a:solidFill>
                  <a:schemeClr val="bg1"/>
                </a:solidFill>
              </a:rPr>
              <a:t>10kB</a:t>
            </a:r>
          </a:p>
        </p:txBody>
      </p:sp>
    </p:spTree>
    <p:extLst>
      <p:ext uri="{BB962C8B-B14F-4D97-AF65-F5344CB8AC3E}">
        <p14:creationId xmlns:p14="http://schemas.microsoft.com/office/powerpoint/2010/main" val="833052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585-8641-4AAC-912B-BB6FFC2154E7}"/>
              </a:ext>
            </a:extLst>
          </p:cNvPr>
          <p:cNvSpPr>
            <a:spLocks noGrp="1"/>
          </p:cNvSpPr>
          <p:nvPr>
            <p:ph type="title"/>
          </p:nvPr>
        </p:nvSpPr>
        <p:spPr/>
        <p:txBody>
          <a:bodyPr/>
          <a:lstStyle/>
          <a:p>
            <a:r>
              <a:rPr lang="en-US" dirty="0">
                <a:solidFill>
                  <a:schemeClr val="bg1"/>
                </a:solidFill>
              </a:rPr>
              <a:t>Results – extending </a:t>
            </a:r>
            <a:r>
              <a:rPr lang="en-US" dirty="0" err="1">
                <a:solidFill>
                  <a:schemeClr val="bg1"/>
                </a:solidFill>
              </a:rPr>
              <a:t>lsb</a:t>
            </a:r>
            <a:endParaRPr lang="en-US" dirty="0"/>
          </a:p>
        </p:txBody>
      </p:sp>
      <p:pic>
        <p:nvPicPr>
          <p:cNvPr id="6" name="Picture 5">
            <a:extLst>
              <a:ext uri="{FF2B5EF4-FFF2-40B4-BE49-F238E27FC236}">
                <a16:creationId xmlns:a16="http://schemas.microsoft.com/office/drawing/2014/main" id="{00176D05-6EF7-4C0B-A1CA-36302C659AE1}"/>
              </a:ext>
            </a:extLst>
          </p:cNvPr>
          <p:cNvPicPr>
            <a:picLocks noChangeAspect="1"/>
          </p:cNvPicPr>
          <p:nvPr/>
        </p:nvPicPr>
        <p:blipFill>
          <a:blip r:embed="rId2"/>
          <a:stretch>
            <a:fillRect/>
          </a:stretch>
        </p:blipFill>
        <p:spPr>
          <a:xfrm>
            <a:off x="1380563" y="1938118"/>
            <a:ext cx="3030537" cy="2521341"/>
          </a:xfrm>
          <a:prstGeom prst="rect">
            <a:avLst/>
          </a:prstGeom>
        </p:spPr>
      </p:pic>
      <p:pic>
        <p:nvPicPr>
          <p:cNvPr id="8" name="Picture 7">
            <a:extLst>
              <a:ext uri="{FF2B5EF4-FFF2-40B4-BE49-F238E27FC236}">
                <a16:creationId xmlns:a16="http://schemas.microsoft.com/office/drawing/2014/main" id="{B1C7516E-D8F9-4973-B70F-CEBC21574572}"/>
              </a:ext>
            </a:extLst>
          </p:cNvPr>
          <p:cNvPicPr>
            <a:picLocks noChangeAspect="1"/>
          </p:cNvPicPr>
          <p:nvPr/>
        </p:nvPicPr>
        <p:blipFill>
          <a:blip r:embed="rId3"/>
          <a:stretch>
            <a:fillRect/>
          </a:stretch>
        </p:blipFill>
        <p:spPr>
          <a:xfrm>
            <a:off x="6344530" y="1866876"/>
            <a:ext cx="3235568" cy="2592583"/>
          </a:xfrm>
          <a:prstGeom prst="rect">
            <a:avLst/>
          </a:prstGeom>
        </p:spPr>
      </p:pic>
      <p:sp>
        <p:nvSpPr>
          <p:cNvPr id="9" name="TextBox 8">
            <a:extLst>
              <a:ext uri="{FF2B5EF4-FFF2-40B4-BE49-F238E27FC236}">
                <a16:creationId xmlns:a16="http://schemas.microsoft.com/office/drawing/2014/main" id="{D68DD956-2D93-4907-A3FB-F3B0F82310B3}"/>
              </a:ext>
            </a:extLst>
          </p:cNvPr>
          <p:cNvSpPr txBox="1"/>
          <p:nvPr/>
        </p:nvSpPr>
        <p:spPr>
          <a:xfrm>
            <a:off x="2349304" y="4656406"/>
            <a:ext cx="2419644" cy="461665"/>
          </a:xfrm>
          <a:prstGeom prst="rect">
            <a:avLst/>
          </a:prstGeom>
          <a:noFill/>
        </p:spPr>
        <p:txBody>
          <a:bodyPr wrap="square" rtlCol="0">
            <a:spAutoFit/>
          </a:bodyPr>
          <a:lstStyle/>
          <a:p>
            <a:r>
              <a:rPr lang="en-US" sz="2400" dirty="0">
                <a:solidFill>
                  <a:schemeClr val="bg1"/>
                </a:solidFill>
              </a:rPr>
              <a:t>50kB</a:t>
            </a:r>
          </a:p>
        </p:txBody>
      </p:sp>
      <p:sp>
        <p:nvSpPr>
          <p:cNvPr id="10" name="TextBox 9">
            <a:extLst>
              <a:ext uri="{FF2B5EF4-FFF2-40B4-BE49-F238E27FC236}">
                <a16:creationId xmlns:a16="http://schemas.microsoft.com/office/drawing/2014/main" id="{53D7D605-57A0-40E1-BBE9-45696E45B411}"/>
              </a:ext>
            </a:extLst>
          </p:cNvPr>
          <p:cNvSpPr txBox="1"/>
          <p:nvPr/>
        </p:nvSpPr>
        <p:spPr>
          <a:xfrm>
            <a:off x="7160454" y="4656405"/>
            <a:ext cx="2419644" cy="461665"/>
          </a:xfrm>
          <a:prstGeom prst="rect">
            <a:avLst/>
          </a:prstGeom>
          <a:noFill/>
        </p:spPr>
        <p:txBody>
          <a:bodyPr wrap="square" rtlCol="0">
            <a:spAutoFit/>
          </a:bodyPr>
          <a:lstStyle/>
          <a:p>
            <a:r>
              <a:rPr lang="en-US" sz="2400" dirty="0">
                <a:solidFill>
                  <a:schemeClr val="bg1"/>
                </a:solidFill>
              </a:rPr>
              <a:t>100kB</a:t>
            </a:r>
          </a:p>
        </p:txBody>
      </p:sp>
    </p:spTree>
    <p:extLst>
      <p:ext uri="{BB962C8B-B14F-4D97-AF65-F5344CB8AC3E}">
        <p14:creationId xmlns:p14="http://schemas.microsoft.com/office/powerpoint/2010/main" val="262270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3C9F-ED71-452E-AFC0-FA95A1AFBB27}"/>
              </a:ext>
            </a:extLst>
          </p:cNvPr>
          <p:cNvSpPr>
            <a:spLocks noGrp="1"/>
          </p:cNvSpPr>
          <p:nvPr>
            <p:ph type="title"/>
          </p:nvPr>
        </p:nvSpPr>
        <p:spPr/>
        <p:txBody>
          <a:bodyPr/>
          <a:lstStyle/>
          <a:p>
            <a:r>
              <a:rPr lang="en-US" dirty="0"/>
              <a:t>Experiment – </a:t>
            </a:r>
            <a:r>
              <a:rPr lang="en-US" dirty="0" err="1"/>
              <a:t>slsb</a:t>
            </a:r>
            <a:r>
              <a:rPr lang="en-US" dirty="0"/>
              <a:t>		</a:t>
            </a:r>
          </a:p>
        </p:txBody>
      </p:sp>
      <p:sp>
        <p:nvSpPr>
          <p:cNvPr id="3" name="Content Placeholder 2">
            <a:extLst>
              <a:ext uri="{FF2B5EF4-FFF2-40B4-BE49-F238E27FC236}">
                <a16:creationId xmlns:a16="http://schemas.microsoft.com/office/drawing/2014/main" id="{3A84117C-B718-436E-BE2F-33BB43A8E4DE}"/>
              </a:ext>
            </a:extLst>
          </p:cNvPr>
          <p:cNvSpPr>
            <a:spLocks noGrp="1"/>
          </p:cNvSpPr>
          <p:nvPr>
            <p:ph idx="1"/>
          </p:nvPr>
        </p:nvSpPr>
        <p:spPr>
          <a:xfrm>
            <a:off x="1141412" y="1939998"/>
            <a:ext cx="9905999" cy="3541714"/>
          </a:xfrm>
        </p:spPr>
        <p:txBody>
          <a:bodyPr/>
          <a:lstStyle/>
          <a:p>
            <a:r>
              <a:rPr lang="en-US" dirty="0"/>
              <a:t>The algorithm was run on a RGB mode image and with data sets of size 1kb , 2kb and 10 kb.</a:t>
            </a:r>
          </a:p>
          <a:p>
            <a:r>
              <a:rPr lang="en-US" dirty="0"/>
              <a:t>The algorithm was run in combination in two different encryption algorithms AES and Triple DES and compared to the same in combination with LSB</a:t>
            </a:r>
          </a:p>
        </p:txBody>
      </p:sp>
    </p:spTree>
    <p:extLst>
      <p:ext uri="{BB962C8B-B14F-4D97-AF65-F5344CB8AC3E}">
        <p14:creationId xmlns:p14="http://schemas.microsoft.com/office/powerpoint/2010/main" val="367085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4A72A9-7354-4CA4-A02F-0AD8D8ECC8D2}"/>
              </a:ext>
            </a:extLst>
          </p:cNvPr>
          <p:cNvSpPr>
            <a:spLocks noGrp="1"/>
          </p:cNvSpPr>
          <p:nvPr>
            <p:ph type="title"/>
          </p:nvPr>
        </p:nvSpPr>
        <p:spPr>
          <a:xfrm>
            <a:off x="1141413" y="618518"/>
            <a:ext cx="9905998" cy="985199"/>
          </a:xfrm>
        </p:spPr>
        <p:txBody>
          <a:bodyPr/>
          <a:lstStyle/>
          <a:p>
            <a:r>
              <a:rPr lang="en-US" dirty="0"/>
              <a:t>Results-</a:t>
            </a:r>
            <a:r>
              <a:rPr lang="en-US" dirty="0" err="1"/>
              <a:t>slsb</a:t>
            </a:r>
            <a:endParaRPr lang="en-US" dirty="0"/>
          </a:p>
        </p:txBody>
      </p:sp>
      <p:pic>
        <p:nvPicPr>
          <p:cNvPr id="7" name="Picture 6">
            <a:extLst>
              <a:ext uri="{FF2B5EF4-FFF2-40B4-BE49-F238E27FC236}">
                <a16:creationId xmlns:a16="http://schemas.microsoft.com/office/drawing/2014/main" id="{18F0CB0D-6854-4E97-ADD6-ABBA17DD454B}"/>
              </a:ext>
            </a:extLst>
          </p:cNvPr>
          <p:cNvPicPr>
            <a:picLocks noChangeAspect="1"/>
          </p:cNvPicPr>
          <p:nvPr/>
        </p:nvPicPr>
        <p:blipFill>
          <a:blip r:embed="rId2"/>
          <a:stretch>
            <a:fillRect/>
          </a:stretch>
        </p:blipFill>
        <p:spPr>
          <a:xfrm>
            <a:off x="1141413" y="2128837"/>
            <a:ext cx="3771900" cy="2600325"/>
          </a:xfrm>
          <a:prstGeom prst="rect">
            <a:avLst/>
          </a:prstGeom>
        </p:spPr>
      </p:pic>
      <p:pic>
        <p:nvPicPr>
          <p:cNvPr id="9" name="Picture 8">
            <a:extLst>
              <a:ext uri="{FF2B5EF4-FFF2-40B4-BE49-F238E27FC236}">
                <a16:creationId xmlns:a16="http://schemas.microsoft.com/office/drawing/2014/main" id="{2E47B990-A221-4CC4-81F5-1A4DAACD0787}"/>
              </a:ext>
            </a:extLst>
          </p:cNvPr>
          <p:cNvPicPr>
            <a:picLocks noChangeAspect="1"/>
          </p:cNvPicPr>
          <p:nvPr/>
        </p:nvPicPr>
        <p:blipFill>
          <a:blip r:embed="rId3"/>
          <a:stretch>
            <a:fillRect/>
          </a:stretch>
        </p:blipFill>
        <p:spPr>
          <a:xfrm>
            <a:off x="7275511" y="2128836"/>
            <a:ext cx="3771900" cy="2600325"/>
          </a:xfrm>
          <a:prstGeom prst="rect">
            <a:avLst/>
          </a:prstGeom>
        </p:spPr>
      </p:pic>
      <p:sp>
        <p:nvSpPr>
          <p:cNvPr id="10" name="TextBox 9">
            <a:extLst>
              <a:ext uri="{FF2B5EF4-FFF2-40B4-BE49-F238E27FC236}">
                <a16:creationId xmlns:a16="http://schemas.microsoft.com/office/drawing/2014/main" id="{B87C184A-C9A2-4F93-A742-596BDD80360E}"/>
              </a:ext>
            </a:extLst>
          </p:cNvPr>
          <p:cNvSpPr txBox="1"/>
          <p:nvPr/>
        </p:nvSpPr>
        <p:spPr>
          <a:xfrm>
            <a:off x="1141413" y="5219114"/>
            <a:ext cx="3771900" cy="646331"/>
          </a:xfrm>
          <a:prstGeom prst="rect">
            <a:avLst/>
          </a:prstGeom>
          <a:noFill/>
        </p:spPr>
        <p:txBody>
          <a:bodyPr wrap="square" rtlCol="0">
            <a:spAutoFit/>
          </a:bodyPr>
          <a:lstStyle/>
          <a:p>
            <a:r>
              <a:rPr lang="en-US" b="1" dirty="0" err="1"/>
              <a:t>Stego</a:t>
            </a:r>
            <a:r>
              <a:rPr lang="en-US" b="1" dirty="0"/>
              <a:t> Image after embedding with 1kB of data</a:t>
            </a:r>
          </a:p>
        </p:txBody>
      </p:sp>
      <p:sp>
        <p:nvSpPr>
          <p:cNvPr id="11" name="TextBox 10">
            <a:extLst>
              <a:ext uri="{FF2B5EF4-FFF2-40B4-BE49-F238E27FC236}">
                <a16:creationId xmlns:a16="http://schemas.microsoft.com/office/drawing/2014/main" id="{01EF802C-B0A2-421E-B393-2E4BAD2E0F0F}"/>
              </a:ext>
            </a:extLst>
          </p:cNvPr>
          <p:cNvSpPr txBox="1"/>
          <p:nvPr/>
        </p:nvSpPr>
        <p:spPr>
          <a:xfrm>
            <a:off x="7275511" y="5219113"/>
            <a:ext cx="3771900" cy="646331"/>
          </a:xfrm>
          <a:prstGeom prst="rect">
            <a:avLst/>
          </a:prstGeom>
          <a:noFill/>
        </p:spPr>
        <p:txBody>
          <a:bodyPr wrap="square" rtlCol="0">
            <a:spAutoFit/>
          </a:bodyPr>
          <a:lstStyle/>
          <a:p>
            <a:r>
              <a:rPr lang="en-US" b="1" dirty="0"/>
              <a:t> </a:t>
            </a:r>
            <a:r>
              <a:rPr lang="en-US" b="1" dirty="0" err="1"/>
              <a:t>Stego</a:t>
            </a:r>
            <a:r>
              <a:rPr lang="en-US" b="1" dirty="0"/>
              <a:t> Image after embedding with 2kB of data</a:t>
            </a:r>
          </a:p>
        </p:txBody>
      </p:sp>
    </p:spTree>
    <p:extLst>
      <p:ext uri="{BB962C8B-B14F-4D97-AF65-F5344CB8AC3E}">
        <p14:creationId xmlns:p14="http://schemas.microsoft.com/office/powerpoint/2010/main" val="2340775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03C4-6289-4E3F-BC56-0B4D7D0821CF}"/>
              </a:ext>
            </a:extLst>
          </p:cNvPr>
          <p:cNvSpPr>
            <a:spLocks noGrp="1"/>
          </p:cNvSpPr>
          <p:nvPr>
            <p:ph type="title"/>
          </p:nvPr>
        </p:nvSpPr>
        <p:spPr>
          <a:xfrm>
            <a:off x="1144591" y="15891"/>
            <a:ext cx="3856037" cy="1639884"/>
          </a:xfrm>
        </p:spPr>
        <p:txBody>
          <a:bodyPr>
            <a:normAutofit/>
          </a:bodyPr>
          <a:lstStyle/>
          <a:p>
            <a:r>
              <a:rPr lang="en-US" dirty="0"/>
              <a:t>Results- </a:t>
            </a:r>
            <a:r>
              <a:rPr lang="en-US" dirty="0" err="1"/>
              <a:t>Slsb</a:t>
            </a:r>
            <a:br>
              <a:rPr lang="en-US" dirty="0"/>
            </a:br>
            <a:endParaRPr lang="en-US" dirty="0"/>
          </a:p>
        </p:txBody>
      </p:sp>
      <p:sp>
        <p:nvSpPr>
          <p:cNvPr id="5" name="Content Placeholder 4">
            <a:extLst>
              <a:ext uri="{FF2B5EF4-FFF2-40B4-BE49-F238E27FC236}">
                <a16:creationId xmlns:a16="http://schemas.microsoft.com/office/drawing/2014/main" id="{78C88283-ACE4-45F1-8D6C-86E7952CF39F}"/>
              </a:ext>
            </a:extLst>
          </p:cNvPr>
          <p:cNvSpPr>
            <a:spLocks noGrp="1"/>
          </p:cNvSpPr>
          <p:nvPr>
            <p:ph idx="1"/>
          </p:nvPr>
        </p:nvSpPr>
        <p:spPr>
          <a:xfrm>
            <a:off x="5156200" y="829733"/>
            <a:ext cx="5891209" cy="5198534"/>
          </a:xfrm>
        </p:spPr>
        <p:txBody>
          <a:bodyPr/>
          <a:lstStyle/>
          <a:p>
            <a:pPr marL="0" indent="0">
              <a:buNone/>
            </a:pPr>
            <a:r>
              <a:rPr lang="en-US" dirty="0" err="1"/>
              <a:t>Stego</a:t>
            </a:r>
            <a:r>
              <a:rPr lang="en-US" dirty="0"/>
              <a:t> image after embedding it with 10kB of data</a:t>
            </a:r>
          </a:p>
          <a:p>
            <a:pPr marL="0" indent="0">
              <a:buNone/>
            </a:pPr>
            <a:r>
              <a:rPr lang="en-US" dirty="0"/>
              <a:t>This image shows a little distortion as more data is being </a:t>
            </a:r>
            <a:r>
              <a:rPr lang="en-US" dirty="0" err="1"/>
              <a:t>embbeded</a:t>
            </a:r>
            <a:r>
              <a:rPr lang="en-US" dirty="0"/>
              <a:t> into a single color of a pixel and fewer bits are available for storing data</a:t>
            </a:r>
          </a:p>
          <a:p>
            <a:pPr marL="0" indent="0">
              <a:buNone/>
            </a:pPr>
            <a:endParaRPr lang="en-US" dirty="0"/>
          </a:p>
        </p:txBody>
      </p:sp>
      <p:pic>
        <p:nvPicPr>
          <p:cNvPr id="4" name="Picture 3">
            <a:extLst>
              <a:ext uri="{FF2B5EF4-FFF2-40B4-BE49-F238E27FC236}">
                <a16:creationId xmlns:a16="http://schemas.microsoft.com/office/drawing/2014/main" id="{CFB59723-30D4-4A79-8E11-3C45FE48443B}"/>
              </a:ext>
            </a:extLst>
          </p:cNvPr>
          <p:cNvPicPr>
            <a:picLocks noChangeAspect="1"/>
          </p:cNvPicPr>
          <p:nvPr/>
        </p:nvPicPr>
        <p:blipFill>
          <a:blip r:embed="rId2"/>
          <a:stretch>
            <a:fillRect/>
          </a:stretch>
        </p:blipFill>
        <p:spPr>
          <a:xfrm>
            <a:off x="1008528" y="1891770"/>
            <a:ext cx="3771900" cy="2600325"/>
          </a:xfrm>
          <a:prstGeom prst="rect">
            <a:avLst/>
          </a:prstGeom>
        </p:spPr>
      </p:pic>
    </p:spTree>
    <p:extLst>
      <p:ext uri="{BB962C8B-B14F-4D97-AF65-F5344CB8AC3E}">
        <p14:creationId xmlns:p14="http://schemas.microsoft.com/office/powerpoint/2010/main" val="48773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D15D0-1B77-4286-8D1D-E5D380E61245}"/>
              </a:ext>
            </a:extLst>
          </p:cNvPr>
          <p:cNvSpPr>
            <a:spLocks noGrp="1"/>
          </p:cNvSpPr>
          <p:nvPr>
            <p:ph type="title"/>
          </p:nvPr>
        </p:nvSpPr>
        <p:spPr>
          <a:xfrm>
            <a:off x="910178" y="682283"/>
            <a:ext cx="5934508" cy="769034"/>
          </a:xfrm>
        </p:spPr>
        <p:txBody>
          <a:bodyPr/>
          <a:lstStyle/>
          <a:p>
            <a:r>
              <a:rPr lang="en-US" dirty="0"/>
              <a:t>Results - </a:t>
            </a:r>
            <a:r>
              <a:rPr lang="en-US" dirty="0" err="1"/>
              <a:t>slsb</a:t>
            </a:r>
            <a:endParaRPr lang="en-US" dirty="0"/>
          </a:p>
        </p:txBody>
      </p:sp>
      <p:sp>
        <p:nvSpPr>
          <p:cNvPr id="6" name="Text Placeholder 5">
            <a:extLst>
              <a:ext uri="{FF2B5EF4-FFF2-40B4-BE49-F238E27FC236}">
                <a16:creationId xmlns:a16="http://schemas.microsoft.com/office/drawing/2014/main" id="{7A031429-4F7F-49CC-8A48-133020EC308D}"/>
              </a:ext>
            </a:extLst>
          </p:cNvPr>
          <p:cNvSpPr>
            <a:spLocks noGrp="1"/>
          </p:cNvSpPr>
          <p:nvPr>
            <p:ph type="body" sz="half" idx="2"/>
          </p:nvPr>
        </p:nvSpPr>
        <p:spPr>
          <a:xfrm>
            <a:off x="1141410" y="4874894"/>
            <a:ext cx="5934511" cy="916306"/>
          </a:xfrm>
        </p:spPr>
        <p:txBody>
          <a:bodyPr/>
          <a:lstStyle/>
          <a:p>
            <a:r>
              <a:rPr lang="en-US" dirty="0"/>
              <a:t>Table 4: Encryption time in </a:t>
            </a:r>
            <a:r>
              <a:rPr lang="en-US" dirty="0" err="1"/>
              <a:t>ms</a:t>
            </a:r>
            <a:r>
              <a:rPr lang="en-US" dirty="0"/>
              <a:t> of AES and Triple DES with LSB and SLSB on different text files </a:t>
            </a:r>
          </a:p>
        </p:txBody>
      </p:sp>
      <p:graphicFrame>
        <p:nvGraphicFramePr>
          <p:cNvPr id="7" name="Table 6">
            <a:extLst>
              <a:ext uri="{FF2B5EF4-FFF2-40B4-BE49-F238E27FC236}">
                <a16:creationId xmlns:a16="http://schemas.microsoft.com/office/drawing/2014/main" id="{0D41711B-651B-4BCC-9E35-12A4678837A8}"/>
              </a:ext>
            </a:extLst>
          </p:cNvPr>
          <p:cNvGraphicFramePr>
            <a:graphicFrameLocks noGrp="1"/>
          </p:cNvGraphicFramePr>
          <p:nvPr>
            <p:extLst>
              <p:ext uri="{D42A27DB-BD31-4B8C-83A1-F6EECF244321}">
                <p14:modId xmlns:p14="http://schemas.microsoft.com/office/powerpoint/2010/main" val="4162784687"/>
              </p:ext>
            </p:extLst>
          </p:nvPr>
        </p:nvGraphicFramePr>
        <p:xfrm>
          <a:off x="1141410" y="2602521"/>
          <a:ext cx="5472045" cy="2005994"/>
        </p:xfrm>
        <a:graphic>
          <a:graphicData uri="http://schemas.openxmlformats.org/drawingml/2006/table">
            <a:tbl>
              <a:tblPr>
                <a:tableStyleId>{5C22544A-7EE6-4342-B048-85BDC9FD1C3A}</a:tableStyleId>
              </a:tblPr>
              <a:tblGrid>
                <a:gridCol w="1094409">
                  <a:extLst>
                    <a:ext uri="{9D8B030D-6E8A-4147-A177-3AD203B41FA5}">
                      <a16:colId xmlns:a16="http://schemas.microsoft.com/office/drawing/2014/main" val="2298908331"/>
                    </a:ext>
                  </a:extLst>
                </a:gridCol>
                <a:gridCol w="1094409">
                  <a:extLst>
                    <a:ext uri="{9D8B030D-6E8A-4147-A177-3AD203B41FA5}">
                      <a16:colId xmlns:a16="http://schemas.microsoft.com/office/drawing/2014/main" val="2962570776"/>
                    </a:ext>
                  </a:extLst>
                </a:gridCol>
                <a:gridCol w="1094409">
                  <a:extLst>
                    <a:ext uri="{9D8B030D-6E8A-4147-A177-3AD203B41FA5}">
                      <a16:colId xmlns:a16="http://schemas.microsoft.com/office/drawing/2014/main" val="2436910353"/>
                    </a:ext>
                  </a:extLst>
                </a:gridCol>
                <a:gridCol w="1094409">
                  <a:extLst>
                    <a:ext uri="{9D8B030D-6E8A-4147-A177-3AD203B41FA5}">
                      <a16:colId xmlns:a16="http://schemas.microsoft.com/office/drawing/2014/main" val="425209591"/>
                    </a:ext>
                  </a:extLst>
                </a:gridCol>
                <a:gridCol w="1094409">
                  <a:extLst>
                    <a:ext uri="{9D8B030D-6E8A-4147-A177-3AD203B41FA5}">
                      <a16:colId xmlns:a16="http://schemas.microsoft.com/office/drawing/2014/main" val="690320279"/>
                    </a:ext>
                  </a:extLst>
                </a:gridCol>
              </a:tblGrid>
              <a:tr h="754853">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AES-SLSB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err="1">
                          <a:effectLst/>
                        </a:rPr>
                        <a:t>TripleDES</a:t>
                      </a:r>
                      <a:r>
                        <a:rPr lang="en-US" sz="1800" u="none" strike="noStrike" dirty="0">
                          <a:effectLst/>
                        </a:rPr>
                        <a:t>-SLSB</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AES-LSB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DES-LSB</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477734"/>
                  </a:ext>
                </a:extLst>
              </a:tr>
              <a:tr h="417047">
                <a:tc>
                  <a:txBody>
                    <a:bodyPr/>
                    <a:lstStyle/>
                    <a:p>
                      <a:pPr algn="l" fontAlgn="b"/>
                      <a:r>
                        <a:rPr lang="en-US" sz="1800" u="none" strike="noStrike">
                          <a:effectLst/>
                        </a:rPr>
                        <a:t>1kb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0.042188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0.296875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0.609375</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6785176"/>
                  </a:ext>
                </a:extLst>
              </a:tr>
              <a:tr h="417047">
                <a:tc>
                  <a:txBody>
                    <a:bodyPr/>
                    <a:lstStyle/>
                    <a:p>
                      <a:pPr algn="l" fontAlgn="b"/>
                      <a:r>
                        <a:rPr lang="en-US" sz="1800" u="none" strike="noStrike">
                          <a:effectLst/>
                        </a:rPr>
                        <a:t>2kb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0.28125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0.296875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0.71875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0.765625</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2827948"/>
                  </a:ext>
                </a:extLst>
              </a:tr>
              <a:tr h="417047">
                <a:tc>
                  <a:txBody>
                    <a:bodyPr/>
                    <a:lstStyle/>
                    <a:p>
                      <a:pPr algn="l" fontAlgn="b"/>
                      <a:r>
                        <a:rPr lang="en-US" sz="1800" u="none" strike="noStrike">
                          <a:effectLst/>
                        </a:rPr>
                        <a:t>10kb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0.296875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0.359375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1.03125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1.03125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3590126"/>
                  </a:ext>
                </a:extLst>
              </a:tr>
            </a:tbl>
          </a:graphicData>
        </a:graphic>
      </p:graphicFrame>
      <p:graphicFrame>
        <p:nvGraphicFramePr>
          <p:cNvPr id="8" name="Chart 7">
            <a:extLst>
              <a:ext uri="{FF2B5EF4-FFF2-40B4-BE49-F238E27FC236}">
                <a16:creationId xmlns:a16="http://schemas.microsoft.com/office/drawing/2014/main" id="{3DB632C3-56ED-426F-923C-58920B6A7F0E}"/>
              </a:ext>
            </a:extLst>
          </p:cNvPr>
          <p:cNvGraphicFramePr>
            <a:graphicFrameLocks/>
          </p:cNvGraphicFramePr>
          <p:nvPr>
            <p:extLst>
              <p:ext uri="{D42A27DB-BD31-4B8C-83A1-F6EECF244321}">
                <p14:modId xmlns:p14="http://schemas.microsoft.com/office/powerpoint/2010/main" val="2943894218"/>
              </p:ext>
            </p:extLst>
          </p:nvPr>
        </p:nvGraphicFramePr>
        <p:xfrm>
          <a:off x="7298787" y="1378634"/>
          <a:ext cx="4572000" cy="44125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322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59C0-CC31-428A-9983-66AC10885ABF}"/>
              </a:ext>
            </a:extLst>
          </p:cNvPr>
          <p:cNvSpPr>
            <a:spLocks noGrp="1"/>
          </p:cNvSpPr>
          <p:nvPr>
            <p:ph type="title"/>
          </p:nvPr>
        </p:nvSpPr>
        <p:spPr>
          <a:xfrm>
            <a:off x="1141413" y="398585"/>
            <a:ext cx="5934508" cy="668215"/>
          </a:xfrm>
        </p:spPr>
        <p:txBody>
          <a:bodyPr/>
          <a:lstStyle/>
          <a:p>
            <a:r>
              <a:rPr lang="en-US" dirty="0"/>
              <a:t>Results - </a:t>
            </a:r>
            <a:r>
              <a:rPr lang="en-US" dirty="0" err="1"/>
              <a:t>slsb</a:t>
            </a:r>
            <a:endParaRPr lang="en-US" dirty="0"/>
          </a:p>
        </p:txBody>
      </p:sp>
      <p:sp>
        <p:nvSpPr>
          <p:cNvPr id="4" name="Text Placeholder 3">
            <a:extLst>
              <a:ext uri="{FF2B5EF4-FFF2-40B4-BE49-F238E27FC236}">
                <a16:creationId xmlns:a16="http://schemas.microsoft.com/office/drawing/2014/main" id="{A760D681-C7CB-47E2-8645-C6F299D34017}"/>
              </a:ext>
            </a:extLst>
          </p:cNvPr>
          <p:cNvSpPr>
            <a:spLocks noGrp="1"/>
          </p:cNvSpPr>
          <p:nvPr>
            <p:ph type="body" sz="half" idx="2"/>
          </p:nvPr>
        </p:nvSpPr>
        <p:spPr>
          <a:xfrm>
            <a:off x="1141410" y="4403188"/>
            <a:ext cx="5934511" cy="1388012"/>
          </a:xfrm>
        </p:spPr>
        <p:txBody>
          <a:bodyPr/>
          <a:lstStyle/>
          <a:p>
            <a:r>
              <a:rPr lang="en-US" dirty="0"/>
              <a:t>Table 5: Decryption times of AES and Triple DES in </a:t>
            </a:r>
            <a:r>
              <a:rPr lang="en-US" dirty="0" err="1"/>
              <a:t>ms</a:t>
            </a:r>
            <a:r>
              <a:rPr lang="en-US" dirty="0"/>
              <a:t> in combination with LSB and SLSB</a:t>
            </a:r>
          </a:p>
        </p:txBody>
      </p:sp>
      <p:graphicFrame>
        <p:nvGraphicFramePr>
          <p:cNvPr id="5" name="Table 4">
            <a:extLst>
              <a:ext uri="{FF2B5EF4-FFF2-40B4-BE49-F238E27FC236}">
                <a16:creationId xmlns:a16="http://schemas.microsoft.com/office/drawing/2014/main" id="{FC2EB765-06BE-4EB0-9D1A-C68D63807B9B}"/>
              </a:ext>
            </a:extLst>
          </p:cNvPr>
          <p:cNvGraphicFramePr>
            <a:graphicFrameLocks noGrp="1"/>
          </p:cNvGraphicFramePr>
          <p:nvPr>
            <p:extLst>
              <p:ext uri="{D42A27DB-BD31-4B8C-83A1-F6EECF244321}">
                <p14:modId xmlns:p14="http://schemas.microsoft.com/office/powerpoint/2010/main" val="628740058"/>
              </p:ext>
            </p:extLst>
          </p:nvPr>
        </p:nvGraphicFramePr>
        <p:xfrm>
          <a:off x="1141410" y="2141806"/>
          <a:ext cx="5793960" cy="1853418"/>
        </p:xfrm>
        <a:graphic>
          <a:graphicData uri="http://schemas.openxmlformats.org/drawingml/2006/table">
            <a:tbl>
              <a:tblPr>
                <a:tableStyleId>{5C22544A-7EE6-4342-B048-85BDC9FD1C3A}</a:tableStyleId>
              </a:tblPr>
              <a:tblGrid>
                <a:gridCol w="1158792">
                  <a:extLst>
                    <a:ext uri="{9D8B030D-6E8A-4147-A177-3AD203B41FA5}">
                      <a16:colId xmlns:a16="http://schemas.microsoft.com/office/drawing/2014/main" val="2683442002"/>
                    </a:ext>
                  </a:extLst>
                </a:gridCol>
                <a:gridCol w="1158792">
                  <a:extLst>
                    <a:ext uri="{9D8B030D-6E8A-4147-A177-3AD203B41FA5}">
                      <a16:colId xmlns:a16="http://schemas.microsoft.com/office/drawing/2014/main" val="3888539925"/>
                    </a:ext>
                  </a:extLst>
                </a:gridCol>
                <a:gridCol w="1158792">
                  <a:extLst>
                    <a:ext uri="{9D8B030D-6E8A-4147-A177-3AD203B41FA5}">
                      <a16:colId xmlns:a16="http://schemas.microsoft.com/office/drawing/2014/main" val="1018135460"/>
                    </a:ext>
                  </a:extLst>
                </a:gridCol>
                <a:gridCol w="1158792">
                  <a:extLst>
                    <a:ext uri="{9D8B030D-6E8A-4147-A177-3AD203B41FA5}">
                      <a16:colId xmlns:a16="http://schemas.microsoft.com/office/drawing/2014/main" val="547060366"/>
                    </a:ext>
                  </a:extLst>
                </a:gridCol>
                <a:gridCol w="1158792">
                  <a:extLst>
                    <a:ext uri="{9D8B030D-6E8A-4147-A177-3AD203B41FA5}">
                      <a16:colId xmlns:a16="http://schemas.microsoft.com/office/drawing/2014/main" val="2911835409"/>
                    </a:ext>
                  </a:extLst>
                </a:gridCol>
              </a:tblGrid>
              <a:tr h="697440">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AES-SLSB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TripleDES-SLSB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AES-LSB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DES-LSB</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8892901"/>
                  </a:ext>
                </a:extLst>
              </a:tr>
              <a:tr h="385326">
                <a:tc>
                  <a:txBody>
                    <a:bodyPr/>
                    <a:lstStyle/>
                    <a:p>
                      <a:pPr algn="l" fontAlgn="b"/>
                      <a:r>
                        <a:rPr lang="en-US" sz="1600" u="none" strike="noStrike">
                          <a:effectLst/>
                        </a:rPr>
                        <a:t>1kb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0.265625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0.046875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5624805"/>
                  </a:ext>
                </a:extLst>
              </a:tr>
              <a:tr h="385326">
                <a:tc>
                  <a:txBody>
                    <a:bodyPr/>
                    <a:lstStyle/>
                    <a:p>
                      <a:pPr algn="l" fontAlgn="b"/>
                      <a:r>
                        <a:rPr lang="en-US" sz="1600" u="none" strike="noStrike">
                          <a:effectLst/>
                        </a:rPr>
                        <a:t>2kb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0.296875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0.265625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0.6259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0103483"/>
                  </a:ext>
                </a:extLst>
              </a:tr>
              <a:tr h="385326">
                <a:tc>
                  <a:txBody>
                    <a:bodyPr/>
                    <a:lstStyle/>
                    <a:p>
                      <a:pPr algn="l" fontAlgn="b"/>
                      <a:r>
                        <a:rPr lang="en-US" sz="1600" u="none" strike="noStrike">
                          <a:effectLst/>
                        </a:rPr>
                        <a:t>10kb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0.28125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0.296875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0.140625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3050484"/>
                  </a:ext>
                </a:extLst>
              </a:tr>
            </a:tbl>
          </a:graphicData>
        </a:graphic>
      </p:graphicFrame>
      <p:graphicFrame>
        <p:nvGraphicFramePr>
          <p:cNvPr id="6" name="Chart 5">
            <a:extLst>
              <a:ext uri="{FF2B5EF4-FFF2-40B4-BE49-F238E27FC236}">
                <a16:creationId xmlns:a16="http://schemas.microsoft.com/office/drawing/2014/main" id="{A4A3EC93-12B8-473A-B8D5-6BA87517A5F3}"/>
              </a:ext>
            </a:extLst>
          </p:cNvPr>
          <p:cNvGraphicFramePr>
            <a:graphicFrameLocks/>
          </p:cNvGraphicFramePr>
          <p:nvPr>
            <p:extLst>
              <p:ext uri="{D42A27DB-BD31-4B8C-83A1-F6EECF244321}">
                <p14:modId xmlns:p14="http://schemas.microsoft.com/office/powerpoint/2010/main" val="2635902709"/>
              </p:ext>
            </p:extLst>
          </p:nvPr>
        </p:nvGraphicFramePr>
        <p:xfrm>
          <a:off x="7075921" y="1066800"/>
          <a:ext cx="4572000" cy="4419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907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E9DEAD-583E-4C21-BEB2-CC8096D7C477}"/>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A04BEF9A-F6AF-4230-BE1B-B5A946A7B249}"/>
              </a:ext>
            </a:extLst>
          </p:cNvPr>
          <p:cNvSpPr>
            <a:spLocks noGrp="1"/>
          </p:cNvSpPr>
          <p:nvPr>
            <p:ph idx="1"/>
          </p:nvPr>
        </p:nvSpPr>
        <p:spPr>
          <a:xfrm>
            <a:off x="1141412" y="1999616"/>
            <a:ext cx="9905999" cy="3541714"/>
          </a:xfrm>
        </p:spPr>
        <p:txBody>
          <a:bodyPr/>
          <a:lstStyle/>
          <a:p>
            <a:r>
              <a:rPr lang="en-US" dirty="0"/>
              <a:t>Triple DES provides better performance in terms of over time consumption when used with Least Significant Bit(LSB) substitution</a:t>
            </a:r>
          </a:p>
          <a:p>
            <a:r>
              <a:rPr lang="en-US" dirty="0"/>
              <a:t>SLSB has better times when compared to LSB.</a:t>
            </a:r>
          </a:p>
          <a:p>
            <a:r>
              <a:rPr lang="en-US" dirty="0"/>
              <a:t>The amount of data that can be stored in the image using SLSB is relatively less when compared to LSB , but more when compared to the work in [2] </a:t>
            </a:r>
          </a:p>
          <a:p>
            <a:pPr marL="0" indent="0">
              <a:buNone/>
            </a:pPr>
            <a:endParaRPr lang="en-US" dirty="0"/>
          </a:p>
        </p:txBody>
      </p:sp>
    </p:spTree>
    <p:extLst>
      <p:ext uri="{BB962C8B-B14F-4D97-AF65-F5344CB8AC3E}">
        <p14:creationId xmlns:p14="http://schemas.microsoft.com/office/powerpoint/2010/main" val="1626723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56E8-9156-4E31-A60D-8BA928DE21F0}"/>
              </a:ext>
            </a:extLst>
          </p:cNvPr>
          <p:cNvSpPr>
            <a:spLocks noGrp="1"/>
          </p:cNvSpPr>
          <p:nvPr>
            <p:ph type="title"/>
          </p:nvPr>
        </p:nvSpPr>
        <p:spPr/>
        <p:txBody>
          <a:bodyPr/>
          <a:lstStyle/>
          <a:p>
            <a:r>
              <a:rPr lang="en-US" dirty="0"/>
              <a:t>What is Steganography</a:t>
            </a:r>
          </a:p>
        </p:txBody>
      </p:sp>
      <p:sp>
        <p:nvSpPr>
          <p:cNvPr id="3" name="Content Placeholder 2">
            <a:extLst>
              <a:ext uri="{FF2B5EF4-FFF2-40B4-BE49-F238E27FC236}">
                <a16:creationId xmlns:a16="http://schemas.microsoft.com/office/drawing/2014/main" id="{24444D57-33EC-444E-A1A8-5B6548640901}"/>
              </a:ext>
            </a:extLst>
          </p:cNvPr>
          <p:cNvSpPr>
            <a:spLocks noGrp="1"/>
          </p:cNvSpPr>
          <p:nvPr>
            <p:ph idx="1"/>
          </p:nvPr>
        </p:nvSpPr>
        <p:spPr>
          <a:xfrm>
            <a:off x="1141412" y="1957939"/>
            <a:ext cx="9905999" cy="3541714"/>
          </a:xfrm>
        </p:spPr>
        <p:txBody>
          <a:bodyPr/>
          <a:lstStyle/>
          <a:p>
            <a:r>
              <a:rPr lang="en-US" dirty="0"/>
              <a:t>Steganography loosely </a:t>
            </a:r>
            <a:r>
              <a:rPr lang="en-US" dirty="0" err="1"/>
              <a:t>transalates</a:t>
            </a:r>
            <a:r>
              <a:rPr lang="en-US" dirty="0"/>
              <a:t> to ‘covered-writing’</a:t>
            </a:r>
          </a:p>
          <a:p>
            <a:r>
              <a:rPr lang="en-US" dirty="0"/>
              <a:t>It is the science of writing hidden messages such that only the sender and the intended recipient know of its existence</a:t>
            </a:r>
          </a:p>
        </p:txBody>
      </p:sp>
    </p:spTree>
    <p:extLst>
      <p:ext uri="{BB962C8B-B14F-4D97-AF65-F5344CB8AC3E}">
        <p14:creationId xmlns:p14="http://schemas.microsoft.com/office/powerpoint/2010/main" val="1394901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3518-1305-4053-96F2-FB409E865B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4DDB99A-5833-4590-B840-EEA443B4470D}"/>
              </a:ext>
            </a:extLst>
          </p:cNvPr>
          <p:cNvSpPr>
            <a:spLocks noGrp="1"/>
          </p:cNvSpPr>
          <p:nvPr>
            <p:ph idx="1"/>
          </p:nvPr>
        </p:nvSpPr>
        <p:spPr>
          <a:xfrm>
            <a:off x="1141412" y="1982201"/>
            <a:ext cx="9905999" cy="3541714"/>
          </a:xfrm>
        </p:spPr>
        <p:txBody>
          <a:bodyPr>
            <a:normAutofit/>
          </a:bodyPr>
          <a:lstStyle/>
          <a:p>
            <a:pPr marL="0" indent="0">
              <a:buNone/>
            </a:pPr>
            <a:r>
              <a:rPr lang="en-US" dirty="0"/>
              <a:t>[1] A Survey on Performance Analysis of DES, </a:t>
            </a:r>
            <a:r>
              <a:rPr lang="en-US" dirty="0" err="1"/>
              <a:t>AESand</a:t>
            </a:r>
            <a:r>
              <a:rPr lang="en-US" dirty="0"/>
              <a:t> RSA Algorithm along with LSB Substitution Technique,</a:t>
            </a:r>
            <a:r>
              <a:rPr lang="fi-FI" b="1" dirty="0"/>
              <a:t>B. Padmavathi1, S. Ranjitha Kumari2 </a:t>
            </a:r>
            <a:r>
              <a:rPr lang="en-US" dirty="0"/>
              <a:t>Research Scholar, R.V.S College of Arts &amp; Science </a:t>
            </a:r>
            <a:r>
              <a:rPr lang="en-US" i="1" dirty="0"/>
              <a:t> International Journal of Science and Research Volume 2 Issue 4, April 2013</a:t>
            </a:r>
          </a:p>
          <a:p>
            <a:pPr marL="0" indent="0">
              <a:buNone/>
            </a:pPr>
            <a:r>
              <a:rPr lang="en-US" dirty="0"/>
              <a:t>[2] SLSB: Improving the Steganographic Algorithm LSB </a:t>
            </a:r>
            <a:r>
              <a:rPr lang="en-US" b="1" dirty="0"/>
              <a:t>,</a:t>
            </a:r>
            <a:r>
              <a:rPr lang="en-US" dirty="0"/>
              <a:t>Juan José Roque, Jesús María </a:t>
            </a:r>
            <a:r>
              <a:rPr lang="en-US" dirty="0" err="1"/>
              <a:t>Minguet</a:t>
            </a:r>
            <a:r>
              <a:rPr lang="en-US" dirty="0"/>
              <a:t> ,</a:t>
            </a:r>
            <a:r>
              <a:rPr lang="es-ES" dirty="0"/>
              <a:t>Universidad Nacional de Educación a Distancia (</a:t>
            </a:r>
            <a:r>
              <a:rPr lang="es-ES" dirty="0" err="1"/>
              <a:t>Spain</a:t>
            </a:r>
            <a:r>
              <a:rPr lang="es-ES" dirty="0"/>
              <a:t>)</a:t>
            </a:r>
          </a:p>
          <a:p>
            <a:pPr marL="0" indent="0">
              <a:buNone/>
            </a:pPr>
            <a:r>
              <a:rPr lang="es-ES" dirty="0"/>
              <a:t> </a:t>
            </a:r>
            <a:endParaRPr lang="en-US" dirty="0"/>
          </a:p>
        </p:txBody>
      </p:sp>
    </p:spTree>
    <p:extLst>
      <p:ext uri="{BB962C8B-B14F-4D97-AF65-F5344CB8AC3E}">
        <p14:creationId xmlns:p14="http://schemas.microsoft.com/office/powerpoint/2010/main" val="3094833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F7F8-5D7A-44C0-9F3D-AED4B531BD8A}"/>
              </a:ext>
            </a:extLst>
          </p:cNvPr>
          <p:cNvSpPr>
            <a:spLocks noGrp="1"/>
          </p:cNvSpPr>
          <p:nvPr>
            <p:ph type="title"/>
          </p:nvPr>
        </p:nvSpPr>
        <p:spPr>
          <a:xfrm>
            <a:off x="1143001" y="2587995"/>
            <a:ext cx="9905998" cy="1478570"/>
          </a:xfrm>
        </p:spPr>
        <p:txBody>
          <a:bodyPr/>
          <a:lstStyle/>
          <a:p>
            <a:pPr algn="ctr"/>
            <a:r>
              <a:rPr lang="en-US" dirty="0"/>
              <a:t>Thank you</a:t>
            </a:r>
          </a:p>
        </p:txBody>
      </p:sp>
    </p:spTree>
    <p:extLst>
      <p:ext uri="{BB962C8B-B14F-4D97-AF65-F5344CB8AC3E}">
        <p14:creationId xmlns:p14="http://schemas.microsoft.com/office/powerpoint/2010/main" val="69414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9CF3-6334-4AA6-87AF-3B5A22608065}"/>
              </a:ext>
            </a:extLst>
          </p:cNvPr>
          <p:cNvSpPr>
            <a:spLocks noGrp="1"/>
          </p:cNvSpPr>
          <p:nvPr>
            <p:ph type="title"/>
          </p:nvPr>
        </p:nvSpPr>
        <p:spPr>
          <a:xfrm>
            <a:off x="930937" y="14694"/>
            <a:ext cx="9905998" cy="1478570"/>
          </a:xfrm>
        </p:spPr>
        <p:txBody>
          <a:bodyPr/>
          <a:lstStyle/>
          <a:p>
            <a:r>
              <a:rPr lang="en-US" dirty="0"/>
              <a:t>Steganography framework</a:t>
            </a:r>
          </a:p>
        </p:txBody>
      </p:sp>
      <p:sp>
        <p:nvSpPr>
          <p:cNvPr id="4" name="Rectangle 3">
            <a:extLst>
              <a:ext uri="{FF2B5EF4-FFF2-40B4-BE49-F238E27FC236}">
                <a16:creationId xmlns:a16="http://schemas.microsoft.com/office/drawing/2014/main" id="{5E23E155-BCE0-4A42-86FE-42B7FB8D2127}"/>
              </a:ext>
            </a:extLst>
          </p:cNvPr>
          <p:cNvSpPr/>
          <p:nvPr/>
        </p:nvSpPr>
        <p:spPr>
          <a:xfrm>
            <a:off x="3481623" y="3473052"/>
            <a:ext cx="1537252" cy="87464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Embedding Algorithm</a:t>
            </a:r>
          </a:p>
        </p:txBody>
      </p:sp>
      <p:sp>
        <p:nvSpPr>
          <p:cNvPr id="5" name="Rectangle 4">
            <a:extLst>
              <a:ext uri="{FF2B5EF4-FFF2-40B4-BE49-F238E27FC236}">
                <a16:creationId xmlns:a16="http://schemas.microsoft.com/office/drawing/2014/main" id="{465359C4-55C1-4D6F-B10F-90298684837C}"/>
              </a:ext>
            </a:extLst>
          </p:cNvPr>
          <p:cNvSpPr/>
          <p:nvPr/>
        </p:nvSpPr>
        <p:spPr>
          <a:xfrm>
            <a:off x="1141413" y="1969502"/>
            <a:ext cx="1537252" cy="87464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Secret Message</a:t>
            </a:r>
          </a:p>
        </p:txBody>
      </p:sp>
      <p:sp>
        <p:nvSpPr>
          <p:cNvPr id="6" name="Rectangle 5">
            <a:extLst>
              <a:ext uri="{FF2B5EF4-FFF2-40B4-BE49-F238E27FC236}">
                <a16:creationId xmlns:a16="http://schemas.microsoft.com/office/drawing/2014/main" id="{B41BA5F2-AB60-48BF-A3BB-FA1675D8824B}"/>
              </a:ext>
            </a:extLst>
          </p:cNvPr>
          <p:cNvSpPr/>
          <p:nvPr/>
        </p:nvSpPr>
        <p:spPr>
          <a:xfrm>
            <a:off x="1186070" y="3409190"/>
            <a:ext cx="1537252" cy="87464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Cover Message</a:t>
            </a:r>
          </a:p>
        </p:txBody>
      </p:sp>
      <p:sp>
        <p:nvSpPr>
          <p:cNvPr id="7" name="Rectangle 6">
            <a:extLst>
              <a:ext uri="{FF2B5EF4-FFF2-40B4-BE49-F238E27FC236}">
                <a16:creationId xmlns:a16="http://schemas.microsoft.com/office/drawing/2014/main" id="{7DDC272B-57D4-4741-AD55-683DE0D04BE9}"/>
              </a:ext>
            </a:extLst>
          </p:cNvPr>
          <p:cNvSpPr/>
          <p:nvPr/>
        </p:nvSpPr>
        <p:spPr>
          <a:xfrm>
            <a:off x="1186070" y="4903305"/>
            <a:ext cx="1537252" cy="87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Secret Key</a:t>
            </a:r>
          </a:p>
        </p:txBody>
      </p:sp>
      <p:sp>
        <p:nvSpPr>
          <p:cNvPr id="8" name="Rectangle 7">
            <a:extLst>
              <a:ext uri="{FF2B5EF4-FFF2-40B4-BE49-F238E27FC236}">
                <a16:creationId xmlns:a16="http://schemas.microsoft.com/office/drawing/2014/main" id="{12AE895C-C464-49E7-BE29-A9CE40A6E1F9}"/>
              </a:ext>
            </a:extLst>
          </p:cNvPr>
          <p:cNvSpPr/>
          <p:nvPr/>
        </p:nvSpPr>
        <p:spPr>
          <a:xfrm>
            <a:off x="6225522" y="5393025"/>
            <a:ext cx="1537252" cy="87464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Suppress Message</a:t>
            </a:r>
          </a:p>
        </p:txBody>
      </p:sp>
      <p:sp>
        <p:nvSpPr>
          <p:cNvPr id="9" name="Rectangle 8">
            <a:extLst>
              <a:ext uri="{FF2B5EF4-FFF2-40B4-BE49-F238E27FC236}">
                <a16:creationId xmlns:a16="http://schemas.microsoft.com/office/drawing/2014/main" id="{94A91E20-6CE9-453D-912F-96C379C7ABB9}"/>
              </a:ext>
            </a:extLst>
          </p:cNvPr>
          <p:cNvSpPr/>
          <p:nvPr/>
        </p:nvSpPr>
        <p:spPr>
          <a:xfrm>
            <a:off x="8766414" y="5393025"/>
            <a:ext cx="1537252" cy="87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Secret Key</a:t>
            </a:r>
          </a:p>
        </p:txBody>
      </p:sp>
      <p:sp>
        <p:nvSpPr>
          <p:cNvPr id="10" name="Rectangle 9">
            <a:extLst>
              <a:ext uri="{FF2B5EF4-FFF2-40B4-BE49-F238E27FC236}">
                <a16:creationId xmlns:a16="http://schemas.microsoft.com/office/drawing/2014/main" id="{E6DA347C-2FCE-4E5D-A106-83F73E67372E}"/>
              </a:ext>
            </a:extLst>
          </p:cNvPr>
          <p:cNvSpPr/>
          <p:nvPr/>
        </p:nvSpPr>
        <p:spPr>
          <a:xfrm>
            <a:off x="8700052" y="3310733"/>
            <a:ext cx="1537252" cy="87464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Retreival</a:t>
            </a:r>
            <a:r>
              <a:rPr lang="en-US" b="1" dirty="0"/>
              <a:t> Algorithm</a:t>
            </a:r>
          </a:p>
        </p:txBody>
      </p:sp>
      <p:sp>
        <p:nvSpPr>
          <p:cNvPr id="11" name="Rectangle 10">
            <a:extLst>
              <a:ext uri="{FF2B5EF4-FFF2-40B4-BE49-F238E27FC236}">
                <a16:creationId xmlns:a16="http://schemas.microsoft.com/office/drawing/2014/main" id="{1B631228-4CAF-4557-A8AF-06E1CDB7EEDC}"/>
              </a:ext>
            </a:extLst>
          </p:cNvPr>
          <p:cNvSpPr/>
          <p:nvPr/>
        </p:nvSpPr>
        <p:spPr>
          <a:xfrm>
            <a:off x="8700052" y="1864402"/>
            <a:ext cx="1537252" cy="87464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Secret Message</a:t>
            </a:r>
          </a:p>
        </p:txBody>
      </p:sp>
      <p:sp>
        <p:nvSpPr>
          <p:cNvPr id="12" name="Rectangle 11">
            <a:extLst>
              <a:ext uri="{FF2B5EF4-FFF2-40B4-BE49-F238E27FC236}">
                <a16:creationId xmlns:a16="http://schemas.microsoft.com/office/drawing/2014/main" id="{77317F7E-8A81-47E8-A487-D6A13C203AA0}"/>
              </a:ext>
            </a:extLst>
          </p:cNvPr>
          <p:cNvSpPr/>
          <p:nvPr/>
        </p:nvSpPr>
        <p:spPr>
          <a:xfrm>
            <a:off x="3407534" y="2097088"/>
            <a:ext cx="1537252" cy="87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Stego</a:t>
            </a:r>
            <a:r>
              <a:rPr lang="en-US" b="1" dirty="0"/>
              <a:t> Message</a:t>
            </a:r>
          </a:p>
        </p:txBody>
      </p:sp>
      <p:sp>
        <p:nvSpPr>
          <p:cNvPr id="13" name="Flowchart: Decision 12">
            <a:extLst>
              <a:ext uri="{FF2B5EF4-FFF2-40B4-BE49-F238E27FC236}">
                <a16:creationId xmlns:a16="http://schemas.microsoft.com/office/drawing/2014/main" id="{01A5A971-5DF5-4BCD-A620-D5854526234A}"/>
              </a:ext>
            </a:extLst>
          </p:cNvPr>
          <p:cNvSpPr/>
          <p:nvPr/>
        </p:nvSpPr>
        <p:spPr>
          <a:xfrm>
            <a:off x="6094412" y="2991678"/>
            <a:ext cx="1457347" cy="147857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Is </a:t>
            </a:r>
            <a:r>
              <a:rPr lang="en-US" b="1" dirty="0" err="1"/>
              <a:t>Stego</a:t>
            </a:r>
            <a:r>
              <a:rPr lang="en-US" b="1" dirty="0"/>
              <a:t> Mess-age</a:t>
            </a:r>
          </a:p>
        </p:txBody>
      </p:sp>
      <p:cxnSp>
        <p:nvCxnSpPr>
          <p:cNvPr id="20" name="Straight Arrow Connector 19">
            <a:extLst>
              <a:ext uri="{FF2B5EF4-FFF2-40B4-BE49-F238E27FC236}">
                <a16:creationId xmlns:a16="http://schemas.microsoft.com/office/drawing/2014/main" id="{61541214-E8FC-402A-BD6B-50C5E0975A2D}"/>
              </a:ext>
            </a:extLst>
          </p:cNvPr>
          <p:cNvCxnSpPr>
            <a:stCxn id="6" idx="3"/>
          </p:cNvCxnSpPr>
          <p:nvPr/>
        </p:nvCxnSpPr>
        <p:spPr>
          <a:xfrm>
            <a:off x="2723322" y="3846512"/>
            <a:ext cx="5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D0FAE-89BC-4A60-A6EE-55CADA80A7B2}"/>
              </a:ext>
            </a:extLst>
          </p:cNvPr>
          <p:cNvCxnSpPr>
            <a:stCxn id="5" idx="3"/>
          </p:cNvCxnSpPr>
          <p:nvPr/>
        </p:nvCxnSpPr>
        <p:spPr>
          <a:xfrm>
            <a:off x="2678665" y="2406824"/>
            <a:ext cx="728869" cy="1124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430909C-3576-4EE7-AEFC-C3407917C9F2}"/>
              </a:ext>
            </a:extLst>
          </p:cNvPr>
          <p:cNvCxnSpPr>
            <a:cxnSpLocks/>
          </p:cNvCxnSpPr>
          <p:nvPr/>
        </p:nvCxnSpPr>
        <p:spPr>
          <a:xfrm flipV="1">
            <a:off x="2347026" y="4330349"/>
            <a:ext cx="1104969" cy="92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ECE7BAF-D131-4822-BF5D-B034C29FDAB0}"/>
              </a:ext>
            </a:extLst>
          </p:cNvPr>
          <p:cNvCxnSpPr>
            <a:stCxn id="4" idx="0"/>
            <a:endCxn id="12" idx="2"/>
          </p:cNvCxnSpPr>
          <p:nvPr/>
        </p:nvCxnSpPr>
        <p:spPr>
          <a:xfrm flipH="1" flipV="1">
            <a:off x="4176160" y="2971732"/>
            <a:ext cx="74089" cy="50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14CC323-FE3D-4B67-AAA4-446879C4B800}"/>
              </a:ext>
            </a:extLst>
          </p:cNvPr>
          <p:cNvCxnSpPr>
            <a:stCxn id="12" idx="3"/>
            <a:endCxn id="13" idx="0"/>
          </p:cNvCxnSpPr>
          <p:nvPr/>
        </p:nvCxnSpPr>
        <p:spPr>
          <a:xfrm>
            <a:off x="4944786" y="2534410"/>
            <a:ext cx="1878300" cy="4572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DFA8B11-7DC7-4204-9F93-FA570823B183}"/>
              </a:ext>
            </a:extLst>
          </p:cNvPr>
          <p:cNvCxnSpPr>
            <a:stCxn id="13" idx="2"/>
          </p:cNvCxnSpPr>
          <p:nvPr/>
        </p:nvCxnSpPr>
        <p:spPr>
          <a:xfrm flipH="1">
            <a:off x="6823085" y="4470248"/>
            <a:ext cx="1" cy="870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98DE52-8C56-4DEF-9FE6-A38814E9F21F}"/>
              </a:ext>
            </a:extLst>
          </p:cNvPr>
          <p:cNvCxnSpPr>
            <a:cxnSpLocks/>
          </p:cNvCxnSpPr>
          <p:nvPr/>
        </p:nvCxnSpPr>
        <p:spPr>
          <a:xfrm>
            <a:off x="7420926" y="3730963"/>
            <a:ext cx="1279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6FA837C-B514-4CAC-9CED-92F35AAEEB9D}"/>
              </a:ext>
            </a:extLst>
          </p:cNvPr>
          <p:cNvCxnSpPr>
            <a:cxnSpLocks/>
            <a:stCxn id="9" idx="0"/>
          </p:cNvCxnSpPr>
          <p:nvPr/>
        </p:nvCxnSpPr>
        <p:spPr>
          <a:xfrm flipV="1">
            <a:off x="9535040" y="4283834"/>
            <a:ext cx="0" cy="110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4AEBBE-A941-43F0-9A6D-468756F9D8CC}"/>
              </a:ext>
            </a:extLst>
          </p:cNvPr>
          <p:cNvCxnSpPr>
            <a:stCxn id="10" idx="0"/>
          </p:cNvCxnSpPr>
          <p:nvPr/>
        </p:nvCxnSpPr>
        <p:spPr>
          <a:xfrm flipV="1">
            <a:off x="9468678" y="2824183"/>
            <a:ext cx="0" cy="486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099327A-74BB-40B9-99A6-1CF4153A62DF}"/>
              </a:ext>
            </a:extLst>
          </p:cNvPr>
          <p:cNvSpPr txBox="1"/>
          <p:nvPr/>
        </p:nvSpPr>
        <p:spPr>
          <a:xfrm>
            <a:off x="7761585" y="3276550"/>
            <a:ext cx="768595" cy="369332"/>
          </a:xfrm>
          <a:prstGeom prst="rect">
            <a:avLst/>
          </a:prstGeom>
          <a:noFill/>
        </p:spPr>
        <p:txBody>
          <a:bodyPr wrap="square" rtlCol="0">
            <a:spAutoFit/>
          </a:bodyPr>
          <a:lstStyle/>
          <a:p>
            <a:r>
              <a:rPr lang="en-US" dirty="0"/>
              <a:t>NO</a:t>
            </a:r>
          </a:p>
        </p:txBody>
      </p:sp>
      <p:sp>
        <p:nvSpPr>
          <p:cNvPr id="43" name="TextBox 42">
            <a:extLst>
              <a:ext uri="{FF2B5EF4-FFF2-40B4-BE49-F238E27FC236}">
                <a16:creationId xmlns:a16="http://schemas.microsoft.com/office/drawing/2014/main" id="{5005FFB0-BAB7-47E8-9AB5-C97ECEEE45ED}"/>
              </a:ext>
            </a:extLst>
          </p:cNvPr>
          <p:cNvSpPr txBox="1"/>
          <p:nvPr/>
        </p:nvSpPr>
        <p:spPr>
          <a:xfrm>
            <a:off x="7036628" y="4637799"/>
            <a:ext cx="768595" cy="369332"/>
          </a:xfrm>
          <a:prstGeom prst="rect">
            <a:avLst/>
          </a:prstGeom>
          <a:noFill/>
        </p:spPr>
        <p:txBody>
          <a:bodyPr wrap="square" rtlCol="0">
            <a:spAutoFit/>
          </a:bodyPr>
          <a:lstStyle/>
          <a:p>
            <a:r>
              <a:rPr lang="en-US" dirty="0"/>
              <a:t>YES</a:t>
            </a:r>
          </a:p>
        </p:txBody>
      </p:sp>
      <p:cxnSp>
        <p:nvCxnSpPr>
          <p:cNvPr id="14" name="Straight Connector 13">
            <a:extLst>
              <a:ext uri="{FF2B5EF4-FFF2-40B4-BE49-F238E27FC236}">
                <a16:creationId xmlns:a16="http://schemas.microsoft.com/office/drawing/2014/main" id="{E9D3D84B-7A28-4DD3-8935-8494196E607B}"/>
              </a:ext>
            </a:extLst>
          </p:cNvPr>
          <p:cNvCxnSpPr/>
          <p:nvPr/>
        </p:nvCxnSpPr>
        <p:spPr>
          <a:xfrm>
            <a:off x="5387926" y="1617785"/>
            <a:ext cx="0" cy="475488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D919CCA9-83B8-4DAF-9834-F7FCFAB0D08B}"/>
              </a:ext>
            </a:extLst>
          </p:cNvPr>
          <p:cNvCxnSpPr/>
          <p:nvPr/>
        </p:nvCxnSpPr>
        <p:spPr>
          <a:xfrm>
            <a:off x="8058443" y="1617785"/>
            <a:ext cx="0" cy="4754880"/>
          </a:xfrm>
          <a:prstGeom prst="line">
            <a:avLst/>
          </a:prstGeom>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483B3EAE-01AE-4787-B232-F363A458C41D}"/>
              </a:ext>
            </a:extLst>
          </p:cNvPr>
          <p:cNvSpPr txBox="1"/>
          <p:nvPr/>
        </p:nvSpPr>
        <p:spPr>
          <a:xfrm>
            <a:off x="2749375" y="1171015"/>
            <a:ext cx="991146" cy="369332"/>
          </a:xfrm>
          <a:prstGeom prst="rect">
            <a:avLst/>
          </a:prstGeom>
          <a:noFill/>
        </p:spPr>
        <p:txBody>
          <a:bodyPr wrap="square" rtlCol="0">
            <a:spAutoFit/>
          </a:bodyPr>
          <a:lstStyle/>
          <a:p>
            <a:r>
              <a:rPr lang="en-US" dirty="0"/>
              <a:t>SENDER</a:t>
            </a:r>
          </a:p>
        </p:txBody>
      </p:sp>
      <p:sp>
        <p:nvSpPr>
          <p:cNvPr id="29" name="TextBox 28">
            <a:extLst>
              <a:ext uri="{FF2B5EF4-FFF2-40B4-BE49-F238E27FC236}">
                <a16:creationId xmlns:a16="http://schemas.microsoft.com/office/drawing/2014/main" id="{16E2AFFB-E756-4099-A4CE-86D2A69C3421}"/>
              </a:ext>
            </a:extLst>
          </p:cNvPr>
          <p:cNvSpPr txBox="1"/>
          <p:nvPr/>
        </p:nvSpPr>
        <p:spPr>
          <a:xfrm>
            <a:off x="8947053" y="1158737"/>
            <a:ext cx="1290251" cy="369332"/>
          </a:xfrm>
          <a:prstGeom prst="rect">
            <a:avLst/>
          </a:prstGeom>
          <a:noFill/>
        </p:spPr>
        <p:txBody>
          <a:bodyPr wrap="square" rtlCol="0">
            <a:spAutoFit/>
          </a:bodyPr>
          <a:lstStyle/>
          <a:p>
            <a:r>
              <a:rPr lang="en-US" dirty="0"/>
              <a:t>RECEIVER</a:t>
            </a:r>
          </a:p>
        </p:txBody>
      </p:sp>
      <p:sp>
        <p:nvSpPr>
          <p:cNvPr id="31" name="TextBox 30">
            <a:extLst>
              <a:ext uri="{FF2B5EF4-FFF2-40B4-BE49-F238E27FC236}">
                <a16:creationId xmlns:a16="http://schemas.microsoft.com/office/drawing/2014/main" id="{9BD73A02-72AE-4315-ACA9-9391AD425FBE}"/>
              </a:ext>
            </a:extLst>
          </p:cNvPr>
          <p:cNvSpPr txBox="1"/>
          <p:nvPr/>
        </p:nvSpPr>
        <p:spPr>
          <a:xfrm>
            <a:off x="6094412" y="1155554"/>
            <a:ext cx="1122256" cy="369332"/>
          </a:xfrm>
          <a:prstGeom prst="rect">
            <a:avLst/>
          </a:prstGeom>
          <a:noFill/>
        </p:spPr>
        <p:txBody>
          <a:bodyPr wrap="square" rtlCol="0">
            <a:spAutoFit/>
          </a:bodyPr>
          <a:lstStyle/>
          <a:p>
            <a:r>
              <a:rPr lang="en-US" dirty="0"/>
              <a:t>ATTACKER</a:t>
            </a:r>
          </a:p>
        </p:txBody>
      </p:sp>
    </p:spTree>
    <p:extLst>
      <p:ext uri="{BB962C8B-B14F-4D97-AF65-F5344CB8AC3E}">
        <p14:creationId xmlns:p14="http://schemas.microsoft.com/office/powerpoint/2010/main" val="1663165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F5E9-6BA1-4009-B4A6-6740020F7A6A}"/>
              </a:ext>
            </a:extLst>
          </p:cNvPr>
          <p:cNvSpPr>
            <a:spLocks noGrp="1"/>
          </p:cNvSpPr>
          <p:nvPr>
            <p:ph type="title"/>
          </p:nvPr>
        </p:nvSpPr>
        <p:spPr/>
        <p:txBody>
          <a:bodyPr/>
          <a:lstStyle/>
          <a:p>
            <a:r>
              <a:rPr lang="en-US" dirty="0"/>
              <a:t>Categories of Steganography</a:t>
            </a:r>
          </a:p>
        </p:txBody>
      </p:sp>
      <p:sp>
        <p:nvSpPr>
          <p:cNvPr id="3" name="Content Placeholder 2">
            <a:extLst>
              <a:ext uri="{FF2B5EF4-FFF2-40B4-BE49-F238E27FC236}">
                <a16:creationId xmlns:a16="http://schemas.microsoft.com/office/drawing/2014/main" id="{F3545916-F46F-44C9-9E90-638581EA7D7D}"/>
              </a:ext>
            </a:extLst>
          </p:cNvPr>
          <p:cNvSpPr>
            <a:spLocks noGrp="1"/>
          </p:cNvSpPr>
          <p:nvPr>
            <p:ph idx="1"/>
          </p:nvPr>
        </p:nvSpPr>
        <p:spPr>
          <a:xfrm>
            <a:off x="1141412" y="1772529"/>
            <a:ext cx="9905999" cy="4018672"/>
          </a:xfrm>
        </p:spPr>
        <p:txBody>
          <a:bodyPr/>
          <a:lstStyle/>
          <a:p>
            <a:pPr marL="0" indent="0">
              <a:buNone/>
            </a:pPr>
            <a:r>
              <a:rPr lang="en-US" dirty="0"/>
              <a:t>There are four main branches when it comes to steganography</a:t>
            </a:r>
          </a:p>
          <a:p>
            <a:r>
              <a:rPr lang="en-US" dirty="0"/>
              <a:t>Text Steganography</a:t>
            </a:r>
          </a:p>
          <a:p>
            <a:r>
              <a:rPr lang="en-US" dirty="0"/>
              <a:t>Image Steganography</a:t>
            </a:r>
          </a:p>
          <a:p>
            <a:r>
              <a:rPr lang="en-US" dirty="0"/>
              <a:t>Audio/</a:t>
            </a:r>
            <a:r>
              <a:rPr lang="en-US" dirty="0" err="1"/>
              <a:t>Vedio</a:t>
            </a:r>
            <a:r>
              <a:rPr lang="en-US" dirty="0"/>
              <a:t> Steganography</a:t>
            </a:r>
          </a:p>
          <a:p>
            <a:r>
              <a:rPr lang="en-US" dirty="0"/>
              <a:t>Protocol Steganography</a:t>
            </a:r>
          </a:p>
        </p:txBody>
      </p:sp>
    </p:spTree>
    <p:extLst>
      <p:ext uri="{BB962C8B-B14F-4D97-AF65-F5344CB8AC3E}">
        <p14:creationId xmlns:p14="http://schemas.microsoft.com/office/powerpoint/2010/main" val="939897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5F70-8D12-4A47-8A6C-B3B7EC0281D7}"/>
              </a:ext>
            </a:extLst>
          </p:cNvPr>
          <p:cNvSpPr>
            <a:spLocks noGrp="1"/>
          </p:cNvSpPr>
          <p:nvPr>
            <p:ph type="title"/>
          </p:nvPr>
        </p:nvSpPr>
        <p:spPr/>
        <p:txBody>
          <a:bodyPr/>
          <a:lstStyle/>
          <a:p>
            <a:r>
              <a:rPr lang="en-US" dirty="0"/>
              <a:t>Image Steganography</a:t>
            </a:r>
          </a:p>
        </p:txBody>
      </p:sp>
      <p:sp>
        <p:nvSpPr>
          <p:cNvPr id="3" name="Content Placeholder 2">
            <a:extLst>
              <a:ext uri="{FF2B5EF4-FFF2-40B4-BE49-F238E27FC236}">
                <a16:creationId xmlns:a16="http://schemas.microsoft.com/office/drawing/2014/main" id="{D12749B4-EDAA-43DF-9D02-C3DC3069D170}"/>
              </a:ext>
            </a:extLst>
          </p:cNvPr>
          <p:cNvSpPr>
            <a:spLocks noGrp="1"/>
          </p:cNvSpPr>
          <p:nvPr>
            <p:ph idx="1"/>
          </p:nvPr>
        </p:nvSpPr>
        <p:spPr>
          <a:xfrm>
            <a:off x="1141412" y="2097088"/>
            <a:ext cx="9905999" cy="4556930"/>
          </a:xfrm>
        </p:spPr>
        <p:txBody>
          <a:bodyPr/>
          <a:lstStyle/>
          <a:p>
            <a:pPr marL="0" indent="0">
              <a:buNone/>
            </a:pPr>
            <a:r>
              <a:rPr lang="en-US" dirty="0"/>
              <a:t> Image Steganography is a method of embedding data into a larger image file such that no one suspects the existence of hidden data in a file.</a:t>
            </a:r>
          </a:p>
          <a:p>
            <a:pPr marL="0" indent="0">
              <a:buNone/>
            </a:pPr>
            <a:r>
              <a:rPr lang="en-US" dirty="0"/>
              <a:t>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Cover Image 		Data/Message		</a:t>
            </a:r>
            <a:r>
              <a:rPr lang="en-US" dirty="0" err="1"/>
              <a:t>Stego</a:t>
            </a:r>
            <a:r>
              <a:rPr lang="en-US" dirty="0"/>
              <a:t> Image</a:t>
            </a:r>
          </a:p>
          <a:p>
            <a:pPr marL="0" indent="0">
              <a:buNone/>
            </a:pPr>
            <a:endParaRPr lang="en-US" dirty="0"/>
          </a:p>
        </p:txBody>
      </p:sp>
      <p:pic>
        <p:nvPicPr>
          <p:cNvPr id="5" name="Picture 4">
            <a:extLst>
              <a:ext uri="{FF2B5EF4-FFF2-40B4-BE49-F238E27FC236}">
                <a16:creationId xmlns:a16="http://schemas.microsoft.com/office/drawing/2014/main" id="{5B93629A-BDE4-4386-B732-6976ECA7BFEC}"/>
              </a:ext>
            </a:extLst>
          </p:cNvPr>
          <p:cNvPicPr>
            <a:picLocks noChangeAspect="1"/>
          </p:cNvPicPr>
          <p:nvPr/>
        </p:nvPicPr>
        <p:blipFill>
          <a:blip r:embed="rId2"/>
          <a:stretch>
            <a:fillRect/>
          </a:stretch>
        </p:blipFill>
        <p:spPr>
          <a:xfrm>
            <a:off x="1290929" y="3575658"/>
            <a:ext cx="2676161" cy="2465363"/>
          </a:xfrm>
          <a:prstGeom prst="rect">
            <a:avLst/>
          </a:prstGeom>
        </p:spPr>
      </p:pic>
      <p:pic>
        <p:nvPicPr>
          <p:cNvPr id="6" name="Picture 5">
            <a:extLst>
              <a:ext uri="{FF2B5EF4-FFF2-40B4-BE49-F238E27FC236}">
                <a16:creationId xmlns:a16="http://schemas.microsoft.com/office/drawing/2014/main" id="{38CECFA4-F677-4029-A88E-0E031CD03E8A}"/>
              </a:ext>
            </a:extLst>
          </p:cNvPr>
          <p:cNvPicPr>
            <a:picLocks noChangeAspect="1"/>
          </p:cNvPicPr>
          <p:nvPr/>
        </p:nvPicPr>
        <p:blipFill>
          <a:blip r:embed="rId2"/>
          <a:stretch>
            <a:fillRect/>
          </a:stretch>
        </p:blipFill>
        <p:spPr>
          <a:xfrm>
            <a:off x="8027009" y="3575658"/>
            <a:ext cx="2676161" cy="2465363"/>
          </a:xfrm>
          <a:prstGeom prst="rect">
            <a:avLst/>
          </a:prstGeom>
        </p:spPr>
      </p:pic>
      <p:pic>
        <p:nvPicPr>
          <p:cNvPr id="8" name="Picture 7">
            <a:extLst>
              <a:ext uri="{FF2B5EF4-FFF2-40B4-BE49-F238E27FC236}">
                <a16:creationId xmlns:a16="http://schemas.microsoft.com/office/drawing/2014/main" id="{F81D899B-C778-44C8-B88C-32672D6DA4DF}"/>
              </a:ext>
            </a:extLst>
          </p:cNvPr>
          <p:cNvPicPr>
            <a:picLocks noChangeAspect="1"/>
          </p:cNvPicPr>
          <p:nvPr/>
        </p:nvPicPr>
        <p:blipFill>
          <a:blip r:embed="rId3"/>
          <a:stretch>
            <a:fillRect/>
          </a:stretch>
        </p:blipFill>
        <p:spPr>
          <a:xfrm>
            <a:off x="5413240" y="3867945"/>
            <a:ext cx="1167618" cy="1544433"/>
          </a:xfrm>
          <a:prstGeom prst="rect">
            <a:avLst/>
          </a:prstGeom>
        </p:spPr>
      </p:pic>
      <p:sp>
        <p:nvSpPr>
          <p:cNvPr id="9" name="Arrow: Right 8">
            <a:extLst>
              <a:ext uri="{FF2B5EF4-FFF2-40B4-BE49-F238E27FC236}">
                <a16:creationId xmlns:a16="http://schemas.microsoft.com/office/drawing/2014/main" id="{E6C79671-BB86-4D5E-93E6-1BE0ACEFFE13}"/>
              </a:ext>
            </a:extLst>
          </p:cNvPr>
          <p:cNvSpPr/>
          <p:nvPr/>
        </p:nvSpPr>
        <p:spPr>
          <a:xfrm>
            <a:off x="3967090" y="4487594"/>
            <a:ext cx="1336430" cy="273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45F58E9-AACB-4932-A093-CE61C1AEC910}"/>
              </a:ext>
            </a:extLst>
          </p:cNvPr>
          <p:cNvSpPr/>
          <p:nvPr/>
        </p:nvSpPr>
        <p:spPr>
          <a:xfrm>
            <a:off x="6690578" y="4487593"/>
            <a:ext cx="1336430" cy="273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47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BE7B-5C94-4794-B4AA-E10C4DDDCDF9}"/>
              </a:ext>
            </a:extLst>
          </p:cNvPr>
          <p:cNvSpPr>
            <a:spLocks noGrp="1"/>
          </p:cNvSpPr>
          <p:nvPr>
            <p:ph type="title"/>
          </p:nvPr>
        </p:nvSpPr>
        <p:spPr>
          <a:xfrm>
            <a:off x="1141413" y="618518"/>
            <a:ext cx="9905998" cy="1294688"/>
          </a:xfrm>
        </p:spPr>
        <p:txBody>
          <a:bodyPr/>
          <a:lstStyle/>
          <a:p>
            <a:r>
              <a:rPr lang="en-US" dirty="0"/>
              <a:t>Image Domain	</a:t>
            </a:r>
          </a:p>
        </p:txBody>
      </p:sp>
      <p:sp>
        <p:nvSpPr>
          <p:cNvPr id="3" name="Content Placeholder 2">
            <a:extLst>
              <a:ext uri="{FF2B5EF4-FFF2-40B4-BE49-F238E27FC236}">
                <a16:creationId xmlns:a16="http://schemas.microsoft.com/office/drawing/2014/main" id="{A1146F06-DC14-4114-8F91-FB2399F89B0E}"/>
              </a:ext>
            </a:extLst>
          </p:cNvPr>
          <p:cNvSpPr>
            <a:spLocks noGrp="1"/>
          </p:cNvSpPr>
          <p:nvPr>
            <p:ph idx="1"/>
          </p:nvPr>
        </p:nvSpPr>
        <p:spPr>
          <a:xfrm>
            <a:off x="1141412" y="2053882"/>
            <a:ext cx="9905999" cy="4185599"/>
          </a:xfrm>
        </p:spPr>
        <p:txBody>
          <a:bodyPr/>
          <a:lstStyle/>
          <a:p>
            <a:r>
              <a:rPr lang="en-US" dirty="0"/>
              <a:t>The image pixels may have two kinds of representation</a:t>
            </a:r>
          </a:p>
          <a:p>
            <a:pPr lvl="1"/>
            <a:r>
              <a:rPr lang="en-US" dirty="0"/>
              <a:t>8- bit representation </a:t>
            </a:r>
          </a:p>
          <a:p>
            <a:pPr marL="457200" lvl="1" indent="0">
              <a:buNone/>
            </a:pPr>
            <a:r>
              <a:rPr lang="en-US" dirty="0"/>
              <a:t>	11000111</a:t>
            </a:r>
          </a:p>
          <a:p>
            <a:pPr lvl="1"/>
            <a:r>
              <a:rPr lang="en-US" dirty="0"/>
              <a:t>24- bit representation – 8 bits of data for each color of RGB( Red, Green, Blue)</a:t>
            </a:r>
          </a:p>
          <a:p>
            <a:pPr marL="457200" lvl="1" indent="0">
              <a:buNone/>
            </a:pPr>
            <a:r>
              <a:rPr lang="en-US" dirty="0"/>
              <a:t>11100010	11000111    10001000	</a:t>
            </a:r>
          </a:p>
          <a:p>
            <a:pPr marL="457200" lvl="1" indent="0">
              <a:buNone/>
            </a:pPr>
            <a:endParaRPr lang="en-US" dirty="0"/>
          </a:p>
          <a:p>
            <a:pPr marL="457200" lvl="1" indent="0">
              <a:buNone/>
            </a:pPr>
            <a:r>
              <a:rPr lang="en-US" dirty="0"/>
              <a:t>     RED              GREEN          BLUE</a:t>
            </a:r>
          </a:p>
          <a:p>
            <a:pPr marL="457200" lvl="1" indent="0">
              <a:buNone/>
            </a:pPr>
            <a:r>
              <a:rPr lang="en-US" dirty="0"/>
              <a:t>The values for each color may range from 0 to 255</a:t>
            </a:r>
          </a:p>
          <a:p>
            <a:pPr lvl="1"/>
            <a:r>
              <a:rPr lang="en-US" dirty="0"/>
              <a:t>0,0,0 would be black  while 255,255,255 will be white</a:t>
            </a:r>
          </a:p>
          <a:p>
            <a:pPr marL="457200" lvl="1" indent="0">
              <a:buNone/>
            </a:pPr>
            <a:endParaRPr lang="en-US" dirty="0"/>
          </a:p>
        </p:txBody>
      </p:sp>
      <p:sp>
        <p:nvSpPr>
          <p:cNvPr id="6" name="Left Brace 5">
            <a:extLst>
              <a:ext uri="{FF2B5EF4-FFF2-40B4-BE49-F238E27FC236}">
                <a16:creationId xmlns:a16="http://schemas.microsoft.com/office/drawing/2014/main" id="{17B9CCDC-270C-4C52-AAD2-A48EC47B5E23}"/>
              </a:ext>
            </a:extLst>
          </p:cNvPr>
          <p:cNvSpPr/>
          <p:nvPr/>
        </p:nvSpPr>
        <p:spPr>
          <a:xfrm rot="16200000">
            <a:off x="2082018" y="4023360"/>
            <a:ext cx="295422" cy="900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25E792B-D328-4363-9107-7D5DD6FF553E}"/>
              </a:ext>
            </a:extLst>
          </p:cNvPr>
          <p:cNvSpPr/>
          <p:nvPr/>
        </p:nvSpPr>
        <p:spPr>
          <a:xfrm rot="16200000">
            <a:off x="3479409" y="4023360"/>
            <a:ext cx="295422" cy="900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3EC21470-38CD-4470-BE1D-D64787439FA0}"/>
              </a:ext>
            </a:extLst>
          </p:cNvPr>
          <p:cNvSpPr/>
          <p:nvPr/>
        </p:nvSpPr>
        <p:spPr>
          <a:xfrm rot="16200000">
            <a:off x="4876800" y="4023360"/>
            <a:ext cx="295422" cy="900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084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003E-F4BB-45CE-AE43-AA7B31D11882}"/>
              </a:ext>
            </a:extLst>
          </p:cNvPr>
          <p:cNvSpPr>
            <a:spLocks noGrp="1"/>
          </p:cNvSpPr>
          <p:nvPr>
            <p:ph type="title"/>
          </p:nvPr>
        </p:nvSpPr>
        <p:spPr/>
        <p:txBody>
          <a:bodyPr/>
          <a:lstStyle/>
          <a:p>
            <a:r>
              <a:rPr lang="en-US" dirty="0"/>
              <a:t>Image Domain</a:t>
            </a:r>
          </a:p>
        </p:txBody>
      </p:sp>
      <p:sp>
        <p:nvSpPr>
          <p:cNvPr id="3" name="Content Placeholder 2">
            <a:extLst>
              <a:ext uri="{FF2B5EF4-FFF2-40B4-BE49-F238E27FC236}">
                <a16:creationId xmlns:a16="http://schemas.microsoft.com/office/drawing/2014/main" id="{34264F38-025C-45C6-B2A2-D87BD7CD7C72}"/>
              </a:ext>
            </a:extLst>
          </p:cNvPr>
          <p:cNvSpPr>
            <a:spLocks noGrp="1"/>
          </p:cNvSpPr>
          <p:nvPr>
            <p:ph idx="1"/>
          </p:nvPr>
        </p:nvSpPr>
        <p:spPr/>
        <p:txBody>
          <a:bodyPr/>
          <a:lstStyle/>
          <a:p>
            <a:r>
              <a:rPr lang="en-US" dirty="0"/>
              <a:t>Detecting the color change where the colors vary by one bit is impossible for human eye , thus the least significant bit can be altered without affecting the colors </a:t>
            </a:r>
          </a:p>
          <a:p>
            <a:r>
              <a:rPr lang="en-US" dirty="0"/>
              <a:t>The most common approach of hiding data in an image file is the Least Significant Bit (LSB) Substitution</a:t>
            </a:r>
          </a:p>
        </p:txBody>
      </p:sp>
    </p:spTree>
    <p:extLst>
      <p:ext uri="{BB962C8B-B14F-4D97-AF65-F5344CB8AC3E}">
        <p14:creationId xmlns:p14="http://schemas.microsoft.com/office/powerpoint/2010/main" val="221149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8255-6230-482E-97FE-3FB7196F1987}"/>
              </a:ext>
            </a:extLst>
          </p:cNvPr>
          <p:cNvSpPr>
            <a:spLocks noGrp="1"/>
          </p:cNvSpPr>
          <p:nvPr>
            <p:ph type="title"/>
          </p:nvPr>
        </p:nvSpPr>
        <p:spPr/>
        <p:txBody>
          <a:bodyPr/>
          <a:lstStyle/>
          <a:p>
            <a:r>
              <a:rPr lang="en-US" dirty="0"/>
              <a:t>Least significant bit(</a:t>
            </a:r>
            <a:r>
              <a:rPr lang="en-US" dirty="0" err="1"/>
              <a:t>lsb</a:t>
            </a:r>
            <a:r>
              <a:rPr lang="en-US" dirty="0"/>
              <a:t>) substitution</a:t>
            </a:r>
          </a:p>
        </p:txBody>
      </p:sp>
      <p:sp>
        <p:nvSpPr>
          <p:cNvPr id="3" name="Content Placeholder 2">
            <a:extLst>
              <a:ext uri="{FF2B5EF4-FFF2-40B4-BE49-F238E27FC236}">
                <a16:creationId xmlns:a16="http://schemas.microsoft.com/office/drawing/2014/main" id="{B2B8C096-A1D9-487B-9A96-354D3BACF180}"/>
              </a:ext>
            </a:extLst>
          </p:cNvPr>
          <p:cNvSpPr>
            <a:spLocks noGrp="1"/>
          </p:cNvSpPr>
          <p:nvPr>
            <p:ph idx="1"/>
          </p:nvPr>
        </p:nvSpPr>
        <p:spPr>
          <a:xfrm>
            <a:off x="1141412" y="1982201"/>
            <a:ext cx="9905999" cy="3541714"/>
          </a:xfrm>
        </p:spPr>
        <p:txBody>
          <a:bodyPr/>
          <a:lstStyle/>
          <a:p>
            <a:r>
              <a:rPr lang="en-US" dirty="0"/>
              <a:t>This algorithm belongs to the category of non-filtering steganographic algorithms</a:t>
            </a:r>
          </a:p>
          <a:p>
            <a:r>
              <a:rPr lang="en-US" dirty="0"/>
              <a:t>This method takes advantage of the fact that changes to the least significant bit of the pixel does not visibly change the appearance of the color and thus the data can be hidden securely and its existence goes unnoticed</a:t>
            </a:r>
          </a:p>
        </p:txBody>
      </p:sp>
    </p:spTree>
    <p:extLst>
      <p:ext uri="{BB962C8B-B14F-4D97-AF65-F5344CB8AC3E}">
        <p14:creationId xmlns:p14="http://schemas.microsoft.com/office/powerpoint/2010/main" val="872045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394</TotalTime>
  <Words>1270</Words>
  <Application>Microsoft Office PowerPoint</Application>
  <PresentationFormat>Widescreen</PresentationFormat>
  <Paragraphs>257</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Trebuchet MS</vt:lpstr>
      <vt:lpstr>Tw Cen MT</vt:lpstr>
      <vt:lpstr>Circuit</vt:lpstr>
      <vt:lpstr>Steganography using Least significant bit (lsb) and selective LSB(SLSB)</vt:lpstr>
      <vt:lpstr>Goals of the project</vt:lpstr>
      <vt:lpstr>What is Steganography</vt:lpstr>
      <vt:lpstr>Steganography framework</vt:lpstr>
      <vt:lpstr>Categories of Steganography</vt:lpstr>
      <vt:lpstr>Image Steganography</vt:lpstr>
      <vt:lpstr>Image Domain </vt:lpstr>
      <vt:lpstr>Image Domain</vt:lpstr>
      <vt:lpstr>Least significant bit(lsb) substitution</vt:lpstr>
      <vt:lpstr>LSB Framework</vt:lpstr>
      <vt:lpstr>LSB Substiution method</vt:lpstr>
      <vt:lpstr>LSB Pros and cons </vt:lpstr>
      <vt:lpstr>Selective LSb (Slsb) substitution</vt:lpstr>
      <vt:lpstr>Motivation</vt:lpstr>
      <vt:lpstr>Motivation</vt:lpstr>
      <vt:lpstr>How slsb works</vt:lpstr>
      <vt:lpstr>Experiment - Extending LSB</vt:lpstr>
      <vt:lpstr>Experiment- Extending LSB</vt:lpstr>
      <vt:lpstr>Result - Extending LSB</vt:lpstr>
      <vt:lpstr>Result-extending lsb</vt:lpstr>
      <vt:lpstr>Result-extending lsb</vt:lpstr>
      <vt:lpstr>Results – extending lsb</vt:lpstr>
      <vt:lpstr>Results – extending lsb</vt:lpstr>
      <vt:lpstr>Experiment – slsb  </vt:lpstr>
      <vt:lpstr>Results-slsb</vt:lpstr>
      <vt:lpstr>Results- Slsb </vt:lpstr>
      <vt:lpstr>Results - slsb</vt:lpstr>
      <vt:lpstr>Results - slsb</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using Least significant bit (lsb) and selective LSB(SLSB)</dc:title>
  <dc:creator>Akshita MVVS</dc:creator>
  <cp:lastModifiedBy>Akshita MVVS</cp:lastModifiedBy>
  <cp:revision>5</cp:revision>
  <dcterms:created xsi:type="dcterms:W3CDTF">2017-11-27T04:26:17Z</dcterms:created>
  <dcterms:modified xsi:type="dcterms:W3CDTF">2017-11-27T15:01:32Z</dcterms:modified>
</cp:coreProperties>
</file>